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47"/>
  </p:notesMasterIdLst>
  <p:sldIdLst>
    <p:sldId id="278" r:id="rId3"/>
    <p:sldId id="290" r:id="rId4"/>
    <p:sldId id="265" r:id="rId5"/>
    <p:sldId id="264" r:id="rId6"/>
    <p:sldId id="291" r:id="rId7"/>
    <p:sldId id="280" r:id="rId8"/>
    <p:sldId id="293" r:id="rId9"/>
    <p:sldId id="284" r:id="rId10"/>
    <p:sldId id="285" r:id="rId11"/>
    <p:sldId id="294" r:id="rId12"/>
    <p:sldId id="287" r:id="rId13"/>
    <p:sldId id="288" r:id="rId14"/>
    <p:sldId id="295" r:id="rId15"/>
    <p:sldId id="286" r:id="rId16"/>
    <p:sldId id="296" r:id="rId17"/>
    <p:sldId id="289" r:id="rId18"/>
    <p:sldId id="292" r:id="rId19"/>
    <p:sldId id="297" r:id="rId20"/>
    <p:sldId id="299" r:id="rId21"/>
    <p:sldId id="300" r:id="rId22"/>
    <p:sldId id="301" r:id="rId23"/>
    <p:sldId id="304" r:id="rId24"/>
    <p:sldId id="305" r:id="rId25"/>
    <p:sldId id="302" r:id="rId26"/>
    <p:sldId id="303" r:id="rId27"/>
    <p:sldId id="298" r:id="rId28"/>
    <p:sldId id="260" r:id="rId29"/>
    <p:sldId id="282" r:id="rId30"/>
    <p:sldId id="270" r:id="rId31"/>
    <p:sldId id="258" r:id="rId32"/>
    <p:sldId id="261" r:id="rId33"/>
    <p:sldId id="306" r:id="rId34"/>
    <p:sldId id="271" r:id="rId35"/>
    <p:sldId id="272" r:id="rId36"/>
    <p:sldId id="263" r:id="rId37"/>
    <p:sldId id="273" r:id="rId38"/>
    <p:sldId id="262" r:id="rId39"/>
    <p:sldId id="269" r:id="rId40"/>
    <p:sldId id="259" r:id="rId41"/>
    <p:sldId id="266" r:id="rId42"/>
    <p:sldId id="274" r:id="rId43"/>
    <p:sldId id="268" r:id="rId44"/>
    <p:sldId id="279" r:id="rId45"/>
    <p:sldId id="275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25" userDrawn="1">
          <p15:clr>
            <a:srgbClr val="A4A3A4"/>
          </p15:clr>
        </p15:guide>
        <p15:guide id="2" pos="33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F4343"/>
    <a:srgbClr val="EDBD68"/>
    <a:srgbClr val="DD7A5B"/>
    <a:srgbClr val="FAFBF6"/>
    <a:srgbClr val="EBD48E"/>
    <a:srgbClr val="F6F7F2"/>
    <a:srgbClr val="F2F3EE"/>
    <a:srgbClr val="EEEFEA"/>
    <a:srgbClr val="EDEDED"/>
    <a:srgbClr val="004E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53725" autoAdjust="0"/>
  </p:normalViewPr>
  <p:slideViewPr>
    <p:cSldViewPr snapToGrid="0">
      <p:cViewPr varScale="1">
        <p:scale>
          <a:sx n="87" d="100"/>
          <a:sy n="87" d="100"/>
        </p:scale>
        <p:origin x="-499" y="-77"/>
      </p:cViewPr>
      <p:guideLst>
        <p:guide orient="horz" pos="1525"/>
        <p:guide pos="33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A8A7D-B0E7-4853-9FAB-37F92C357381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5A33B-AF60-4697-874C-A23E677F92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77608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B5920-8587-4237-BCFF-1152A61C61E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780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405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21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7240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827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0189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0556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622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6786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317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1029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6014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3CA72-FBC1-4C72-9018-04C763476854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8B98C-DB5F-4B55-9D66-DF6A42A12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579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290013" y="1561644"/>
            <a:ext cx="44261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6600" b="1" spc="600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那些年</a:t>
            </a:r>
            <a:endParaRPr lang="en-US" altLang="zh-CN" sz="6600" b="1" spc="600" dirty="0">
              <a:solidFill>
                <a:schemeClr val="accent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600"/>
              </a:spcAft>
            </a:pPr>
            <a:r>
              <a:rPr lang="zh-CN" altLang="en-US" sz="4000" b="1" spc="300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我们去过的</a:t>
            </a:r>
            <a:endParaRPr lang="en-US" altLang="zh-CN" sz="4000" b="1" spc="3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spcAft>
                <a:spcPts val="600"/>
              </a:spcAft>
            </a:pPr>
            <a:r>
              <a:rPr lang="zh-CN" altLang="en-US" sz="8000" b="1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本</a:t>
            </a:r>
          </a:p>
        </p:txBody>
      </p:sp>
      <p:sp>
        <p:nvSpPr>
          <p:cNvPr id="34" name="矩形 3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504709" y="5246441"/>
            <a:ext cx="4852086" cy="681652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DATA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MINER</a:t>
            </a:r>
          </a:p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林耿、王众、张雨晴、陆静颐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6FA35C6-B6D1-CB45-B60F-AD987836A9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4700"/>
          <a:stretch/>
        </p:blipFill>
        <p:spPr>
          <a:xfrm>
            <a:off x="2308" y="0"/>
            <a:ext cx="7028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952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457046"/>
            <a:ext cx="800219" cy="315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想怎么玩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3AC1224-0A13-5948-AC98-AC9DA8E59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1080" y="95250"/>
            <a:ext cx="4699000" cy="6667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33B77CF-F526-2B48-ABB3-33D1960D29E5}"/>
              </a:ext>
            </a:extLst>
          </p:cNvPr>
          <p:cNvSpPr txBox="1"/>
          <p:nvPr/>
        </p:nvSpPr>
        <p:spPr>
          <a:xfrm>
            <a:off x="7062060" y="3100039"/>
            <a:ext cx="5022960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人数：</a:t>
            </a:r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自由行 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 跟团与目的地参团</a:t>
            </a:r>
            <a:endParaRPr kumimoji="1"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价格：</a:t>
            </a:r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定制游 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 跟团 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 自由行</a:t>
            </a:r>
          </a:p>
        </p:txBody>
      </p:sp>
    </p:spTree>
    <p:extLst>
      <p:ext uri="{BB962C8B-B14F-4D97-AF65-F5344CB8AC3E}">
        <p14:creationId xmlns:p14="http://schemas.microsoft.com/office/powerpoint/2010/main" xmlns="" val="147320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457046"/>
            <a:ext cx="800219" cy="315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想玩几天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FD82E85-85E1-7B43-A626-F6E7828DF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9527" y="95250"/>
            <a:ext cx="60706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070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457046"/>
            <a:ext cx="800219" cy="315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住在哪儿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0CC3B6E-5BBD-1043-8AD8-B8D9203D6E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6872" y="25400"/>
            <a:ext cx="5564948" cy="67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530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457046"/>
            <a:ext cx="800219" cy="315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住在哪儿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9111E6F-7FA4-B841-B667-6034DAE298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73155" y="25400"/>
            <a:ext cx="3022600" cy="666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6DDD10A-03DB-7942-86F2-02B6E1DB1B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6273" y="25400"/>
            <a:ext cx="4864100" cy="6832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851AD24-ADF0-7341-87FE-BCC311FF4325}"/>
              </a:ext>
            </a:extLst>
          </p:cNvPr>
          <p:cNvSpPr txBox="1"/>
          <p:nvPr/>
        </p:nvSpPr>
        <p:spPr>
          <a:xfrm>
            <a:off x="9915525" y="2185583"/>
            <a:ext cx="2128837" cy="279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有住宿：</a:t>
            </a:r>
            <a:endParaRPr kumimoji="1"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价格高且集中</a:t>
            </a:r>
            <a:endParaRPr kumimoji="1"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湖光山色：</a:t>
            </a:r>
            <a:endParaRPr kumimoji="1"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价格普遍较高</a:t>
            </a:r>
          </a:p>
        </p:txBody>
      </p:sp>
    </p:spTree>
    <p:extLst>
      <p:ext uri="{BB962C8B-B14F-4D97-AF65-F5344CB8AC3E}">
        <p14:creationId xmlns:p14="http://schemas.microsoft.com/office/powerpoint/2010/main" xmlns="" val="95530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457046"/>
            <a:ext cx="800219" cy="315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供应商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CEC8BA21-E5F9-6B46-BEB0-41437ABFD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6990" y="0"/>
            <a:ext cx="8812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089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457046"/>
            <a:ext cx="800219" cy="315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供应商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0C170581-4B88-254C-AEF8-8F9F1B7C22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7451" y="184150"/>
            <a:ext cx="4584700" cy="64897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67B6EC0-9E13-3F4E-BD62-8E920A69BE60}"/>
              </a:ext>
            </a:extLst>
          </p:cNvPr>
          <p:cNvSpPr txBox="1"/>
          <p:nvPr/>
        </p:nvSpPr>
        <p:spPr>
          <a:xfrm>
            <a:off x="7983590" y="2860447"/>
            <a:ext cx="3348904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平均价格：</a:t>
            </a:r>
            <a:endParaRPr kumimoji="1"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“无二国旅”一马当先</a:t>
            </a:r>
          </a:p>
        </p:txBody>
      </p:sp>
    </p:spTree>
    <p:extLst>
      <p:ext uri="{BB962C8B-B14F-4D97-AF65-F5344CB8AC3E}">
        <p14:creationId xmlns:p14="http://schemas.microsoft.com/office/powerpoint/2010/main" xmlns="" val="178089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457046"/>
            <a:ext cx="800219" cy="315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满意程度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AB8BC09-56B9-F447-9BA5-76177C8CFD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16078" y="127000"/>
            <a:ext cx="5435600" cy="6604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95EBDAF5-D798-A64F-8828-32CA5D09F850}"/>
              </a:ext>
            </a:extLst>
          </p:cNvPr>
          <p:cNvSpPr txBox="1"/>
          <p:nvPr/>
        </p:nvSpPr>
        <p:spPr>
          <a:xfrm>
            <a:off x="7420960" y="2860447"/>
            <a:ext cx="4644054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满意度与价格高低成</a:t>
            </a: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正比</a:t>
            </a:r>
            <a:endParaRPr kumimoji="1"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四分之一分位值填充</a:t>
            </a: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处理缺失值</a:t>
            </a:r>
          </a:p>
        </p:txBody>
      </p:sp>
    </p:spTree>
    <p:extLst>
      <p:ext uri="{BB962C8B-B14F-4D97-AF65-F5344CB8AC3E}">
        <p14:creationId xmlns:p14="http://schemas.microsoft.com/office/powerpoint/2010/main" xmlns="" val="262620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214562"/>
            <a:ext cx="800219" cy="42726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人数</a:t>
            </a:r>
            <a:r>
              <a:rPr kumimoji="1" lang="en-US" altLang="zh-CN" sz="4000" b="1" spc="1500" dirty="0">
                <a:solidFill>
                  <a:schemeClr val="accent2">
                    <a:lumMod val="75000"/>
                  </a:schemeClr>
                </a:solidFill>
              </a:rPr>
              <a:t>&amp;</a:t>
            </a:r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点评数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0A4FDA0-C483-D34A-AC50-C585BDE70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84252" y="95250"/>
            <a:ext cx="5410200" cy="6667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BB36B00-574F-FF4C-A1D4-1999C2A92A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0918" y="169412"/>
            <a:ext cx="5410200" cy="6667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1403EDF-E20B-0F46-AC3E-4F9E7F2A57A1}"/>
              </a:ext>
            </a:extLst>
          </p:cNvPr>
          <p:cNvSpPr txBox="1"/>
          <p:nvPr/>
        </p:nvSpPr>
        <p:spPr>
          <a:xfrm>
            <a:off x="7597776" y="2676225"/>
            <a:ext cx="435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出游人数与价格高低成</a:t>
            </a: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正比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CC27CD3-1C60-8B49-95CD-58F7CC624B7C}"/>
              </a:ext>
            </a:extLst>
          </p:cNvPr>
          <p:cNvSpPr txBox="1"/>
          <p:nvPr/>
        </p:nvSpPr>
        <p:spPr>
          <a:xfrm>
            <a:off x="7597776" y="3720111"/>
            <a:ext cx="391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点评数与价格高低成</a:t>
            </a:r>
            <a:r>
              <a:rPr kumimoji="1"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正比</a:t>
            </a:r>
          </a:p>
        </p:txBody>
      </p:sp>
    </p:spTree>
    <p:extLst>
      <p:ext uri="{BB962C8B-B14F-4D97-AF65-F5344CB8AC3E}">
        <p14:creationId xmlns:p14="http://schemas.microsoft.com/office/powerpoint/2010/main" xmlns="" val="342288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9419867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38351" y="44506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Freeform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3015C654-52DB-1444-B78B-700E8883F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3" y="-8485"/>
            <a:ext cx="1108152" cy="1171575"/>
          </a:xfrm>
          <a:custGeom>
            <a:avLst/>
            <a:gdLst>
              <a:gd name="T0" fmla="*/ 1988840 w 970"/>
              <a:gd name="T1" fmla="*/ 1448094 h 1025"/>
              <a:gd name="T2" fmla="*/ 0 w 970"/>
              <a:gd name="T3" fmla="*/ 1025819 h 1025"/>
              <a:gd name="T4" fmla="*/ 1997075 w 970"/>
              <a:gd name="T5" fmla="*/ 1277124 h 1025"/>
              <a:gd name="T6" fmla="*/ 916184 w 970"/>
              <a:gd name="T7" fmla="*/ 1118514 h 1025"/>
              <a:gd name="T8" fmla="*/ 1988840 w 970"/>
              <a:gd name="T9" fmla="*/ 1448094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0"/>
              <a:gd name="T16" fmla="*/ 0 h 1025"/>
              <a:gd name="T17" fmla="*/ 970 w 970"/>
              <a:gd name="T18" fmla="*/ 1025 h 1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EBD48E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CF0B8D8-AAB0-DD4B-BC2A-8C9F72960659}"/>
              </a:ext>
            </a:extLst>
          </p:cNvPr>
          <p:cNvSpPr txBox="1"/>
          <p:nvPr/>
        </p:nvSpPr>
        <p:spPr>
          <a:xfrm>
            <a:off x="1525629" y="342066"/>
            <a:ext cx="250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spc="600" dirty="0">
                <a:solidFill>
                  <a:schemeClr val="accent4">
                    <a:lumMod val="75000"/>
                  </a:schemeClr>
                </a:solidFill>
              </a:rPr>
              <a:t>线性回归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DD2CF44B-D282-964F-8978-8F04F5EEB7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979" y="1215445"/>
            <a:ext cx="7459145" cy="53712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DE6E9A32-61B1-D641-A9C0-496F892D2B00}"/>
              </a:ext>
            </a:extLst>
          </p:cNvPr>
          <p:cNvGrpSpPr/>
          <p:nvPr/>
        </p:nvGrpSpPr>
        <p:grpSpPr>
          <a:xfrm>
            <a:off x="8191450" y="1404290"/>
            <a:ext cx="3533400" cy="4988532"/>
            <a:chOff x="8272463" y="1444495"/>
            <a:chExt cx="3533400" cy="498853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BD7DE5A0-F354-124F-954F-DBC3422AD490}"/>
                </a:ext>
              </a:extLst>
            </p:cNvPr>
            <p:cNvGrpSpPr/>
            <p:nvPr/>
          </p:nvGrpSpPr>
          <p:grpSpPr>
            <a:xfrm>
              <a:off x="8603439" y="2428061"/>
              <a:ext cx="3202424" cy="4004966"/>
              <a:chOff x="8608799" y="1426517"/>
              <a:chExt cx="3202424" cy="4004966"/>
            </a:xfrm>
          </p:grpSpPr>
          <p:sp>
            <p:nvSpPr>
              <p:cNvPr id="6" name="右大括号 5">
                <a:extLst>
                  <a:ext uri="{FF2B5EF4-FFF2-40B4-BE49-F238E27FC236}">
                    <a16:creationId xmlns:a16="http://schemas.microsoft.com/office/drawing/2014/main" xmlns="" id="{41658E10-FC4A-1045-868C-530C4B84E379}"/>
                  </a:ext>
                </a:extLst>
              </p:cNvPr>
              <p:cNvSpPr/>
              <p:nvPr/>
            </p:nvSpPr>
            <p:spPr>
              <a:xfrm>
                <a:off x="10067696" y="1657350"/>
                <a:ext cx="432171" cy="1185863"/>
              </a:xfrm>
              <a:prstGeom prst="rightBrac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67575A54-AA67-3745-B236-3111216CB571}"/>
                  </a:ext>
                </a:extLst>
              </p:cNvPr>
              <p:cNvSpPr txBox="1"/>
              <p:nvPr/>
            </p:nvSpPr>
            <p:spPr>
              <a:xfrm>
                <a:off x="8815388" y="1426517"/>
                <a:ext cx="114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点评数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68923C47-C3E3-6F49-ACF0-93BEBC70D715}"/>
                  </a:ext>
                </a:extLst>
              </p:cNvPr>
              <p:cNvSpPr txBox="1"/>
              <p:nvPr/>
            </p:nvSpPr>
            <p:spPr>
              <a:xfrm>
                <a:off x="8847627" y="2612380"/>
                <a:ext cx="114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有住宿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64E14491-A8BA-B542-9CC0-E58274E145B8}"/>
                  </a:ext>
                </a:extLst>
              </p:cNvPr>
              <p:cNvSpPr txBox="1"/>
              <p:nvPr/>
            </p:nvSpPr>
            <p:spPr>
              <a:xfrm>
                <a:off x="10666744" y="2019448"/>
                <a:ext cx="114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正影响</a:t>
                </a:r>
              </a:p>
            </p:txBody>
          </p:sp>
          <p:sp>
            <p:nvSpPr>
              <p:cNvPr id="22" name="右大括号 21">
                <a:extLst>
                  <a:ext uri="{FF2B5EF4-FFF2-40B4-BE49-F238E27FC236}">
                    <a16:creationId xmlns:a16="http://schemas.microsoft.com/office/drawing/2014/main" xmlns="" id="{5BD5C3D9-FB2F-574D-BCEB-31BA102C0834}"/>
                  </a:ext>
                </a:extLst>
              </p:cNvPr>
              <p:cNvSpPr/>
              <p:nvPr/>
            </p:nvSpPr>
            <p:spPr>
              <a:xfrm>
                <a:off x="10063795" y="4014788"/>
                <a:ext cx="432171" cy="1185863"/>
              </a:xfrm>
              <a:prstGeom prst="rightBrac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="" id="{872E2FEC-B637-1040-8F97-DBA521D89158}"/>
                  </a:ext>
                </a:extLst>
              </p:cNvPr>
              <p:cNvSpPr txBox="1"/>
              <p:nvPr/>
            </p:nvSpPr>
            <p:spPr>
              <a:xfrm>
                <a:off x="8811487" y="3783955"/>
                <a:ext cx="114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满意度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xmlns="" id="{BDC63FDE-2EA8-3542-AF06-D974A96989DB}"/>
                  </a:ext>
                </a:extLst>
              </p:cNvPr>
              <p:cNvSpPr txBox="1"/>
              <p:nvPr/>
            </p:nvSpPr>
            <p:spPr>
              <a:xfrm>
                <a:off x="8608799" y="4969818"/>
                <a:ext cx="15498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旅游天数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xmlns="" id="{D7B7A24A-46C9-4040-BE5E-21B83E2200D3}"/>
                  </a:ext>
                </a:extLst>
              </p:cNvPr>
              <p:cNvSpPr txBox="1"/>
              <p:nvPr/>
            </p:nvSpPr>
            <p:spPr>
              <a:xfrm>
                <a:off x="10662843" y="4376886"/>
                <a:ext cx="114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负影响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02F801F1-C159-384F-998E-B1BD5211C780}"/>
                </a:ext>
              </a:extLst>
            </p:cNvPr>
            <p:cNvSpPr txBox="1"/>
            <p:nvPr/>
          </p:nvSpPr>
          <p:spPr>
            <a:xfrm>
              <a:off x="8272463" y="1444495"/>
              <a:ext cx="2218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b="1" spc="600" dirty="0">
                  <a:solidFill>
                    <a:schemeClr val="accent2">
                      <a:lumMod val="75000"/>
                    </a:schemeClr>
                  </a:solidFill>
                </a:rPr>
                <a:t>结论</a:t>
              </a:r>
              <a:r>
                <a:rPr kumimoji="1" lang="en-US" altLang="zh-CN" sz="3600" b="1" spc="600" dirty="0">
                  <a:solidFill>
                    <a:schemeClr val="accent2">
                      <a:lumMod val="75000"/>
                    </a:schemeClr>
                  </a:solidFill>
                </a:rPr>
                <a:t>①</a:t>
              </a:r>
              <a:endParaRPr kumimoji="1" lang="zh-CN" altLang="en-US" sz="3600" b="1" spc="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32760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9419867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38351" y="44506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Freeform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3015C654-52DB-1444-B78B-700E8883F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3" y="-8485"/>
            <a:ext cx="1108152" cy="1171575"/>
          </a:xfrm>
          <a:custGeom>
            <a:avLst/>
            <a:gdLst>
              <a:gd name="T0" fmla="*/ 1988840 w 970"/>
              <a:gd name="T1" fmla="*/ 1448094 h 1025"/>
              <a:gd name="T2" fmla="*/ 0 w 970"/>
              <a:gd name="T3" fmla="*/ 1025819 h 1025"/>
              <a:gd name="T4" fmla="*/ 1997075 w 970"/>
              <a:gd name="T5" fmla="*/ 1277124 h 1025"/>
              <a:gd name="T6" fmla="*/ 916184 w 970"/>
              <a:gd name="T7" fmla="*/ 1118514 h 1025"/>
              <a:gd name="T8" fmla="*/ 1988840 w 970"/>
              <a:gd name="T9" fmla="*/ 1448094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0"/>
              <a:gd name="T16" fmla="*/ 0 h 1025"/>
              <a:gd name="T17" fmla="*/ 970 w 970"/>
              <a:gd name="T18" fmla="*/ 1025 h 1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EBD48E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CF0B8D8-AAB0-DD4B-BC2A-8C9F72960659}"/>
              </a:ext>
            </a:extLst>
          </p:cNvPr>
          <p:cNvSpPr txBox="1"/>
          <p:nvPr/>
        </p:nvSpPr>
        <p:spPr>
          <a:xfrm>
            <a:off x="1525629" y="342066"/>
            <a:ext cx="250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spc="600" dirty="0">
                <a:solidFill>
                  <a:schemeClr val="accent4">
                    <a:lumMod val="75000"/>
                  </a:schemeClr>
                </a:solidFill>
              </a:rPr>
              <a:t>线性回归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DD2CF44B-D282-964F-8978-8F04F5EEB7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979" y="1215445"/>
            <a:ext cx="7459145" cy="537123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22086CC-A11F-284C-A7A3-840BCBF69B92}"/>
              </a:ext>
            </a:extLst>
          </p:cNvPr>
          <p:cNvSpPr txBox="1"/>
          <p:nvPr/>
        </p:nvSpPr>
        <p:spPr>
          <a:xfrm>
            <a:off x="8191450" y="1404290"/>
            <a:ext cx="221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spc="600" dirty="0">
                <a:solidFill>
                  <a:schemeClr val="accent2">
                    <a:lumMod val="75000"/>
                  </a:schemeClr>
                </a:solidFill>
              </a:rPr>
              <a:t>结论</a:t>
            </a:r>
            <a:r>
              <a:rPr kumimoji="1" lang="en-US" altLang="zh-CN" sz="3600" b="1" spc="600" dirty="0">
                <a:solidFill>
                  <a:schemeClr val="accent2">
                    <a:lumMod val="75000"/>
                  </a:schemeClr>
                </a:solidFill>
              </a:rPr>
              <a:t>②</a:t>
            </a:r>
            <a:endParaRPr kumimoji="1" lang="zh-CN" altLang="en-US" sz="3600" b="1" spc="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9D219D3-CC9D-724A-ACB9-F64E84052716}"/>
              </a:ext>
            </a:extLst>
          </p:cNvPr>
          <p:cNvSpPr txBox="1"/>
          <p:nvPr/>
        </p:nvSpPr>
        <p:spPr>
          <a:xfrm>
            <a:off x="8301038" y="2228850"/>
            <a:ext cx="321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满意度高、天数长</a:t>
            </a: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xmlns="" id="{64ABB5F4-21B0-184A-B12E-710E04239829}"/>
              </a:ext>
            </a:extLst>
          </p:cNvPr>
          <p:cNvSpPr/>
          <p:nvPr/>
        </p:nvSpPr>
        <p:spPr>
          <a:xfrm>
            <a:off x="9744075" y="2894947"/>
            <a:ext cx="271463" cy="89124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5A957930-3794-F449-BCC3-17B9F7379B3F}"/>
              </a:ext>
            </a:extLst>
          </p:cNvPr>
          <p:cNvSpPr txBox="1"/>
          <p:nvPr/>
        </p:nvSpPr>
        <p:spPr>
          <a:xfrm>
            <a:off x="8998292" y="3872491"/>
            <a:ext cx="182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价格更低？</a:t>
            </a:r>
          </a:p>
        </p:txBody>
      </p:sp>
      <p:sp>
        <p:nvSpPr>
          <p:cNvPr id="45" name="下箭头 44">
            <a:extLst>
              <a:ext uri="{FF2B5EF4-FFF2-40B4-BE49-F238E27FC236}">
                <a16:creationId xmlns:a16="http://schemas.microsoft.com/office/drawing/2014/main" xmlns="" id="{39906B5D-8D2C-0546-8DDD-F0C9C6AD686A}"/>
              </a:ext>
            </a:extLst>
          </p:cNvPr>
          <p:cNvSpPr/>
          <p:nvPr/>
        </p:nvSpPr>
        <p:spPr>
          <a:xfrm>
            <a:off x="9744074" y="4562467"/>
            <a:ext cx="271463" cy="89124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8FE42780-34BB-334D-8B99-F4B5F0A4EA6A}"/>
              </a:ext>
            </a:extLst>
          </p:cNvPr>
          <p:cNvSpPr txBox="1"/>
          <p:nvPr/>
        </p:nvSpPr>
        <p:spPr>
          <a:xfrm>
            <a:off x="8699669" y="5546010"/>
            <a:ext cx="2360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更关注</a:t>
            </a:r>
            <a:r>
              <a:rPr kumimoji="1"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性价比</a:t>
            </a:r>
            <a:r>
              <a:rPr kumimoji="1"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xmlns="" val="276319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4" grpId="0"/>
      <p:bldP spid="45" grpId="0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2436799" y="1012307"/>
            <a:ext cx="3321232" cy="215214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96441" y="3742752"/>
            <a:ext cx="3321232" cy="2152145"/>
          </a:xfrm>
          <a:prstGeom prst="rect">
            <a:avLst/>
          </a:prstGeom>
          <a:solidFill>
            <a:srgbClr val="EBD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438596" y="3742752"/>
            <a:ext cx="3321232" cy="2152145"/>
          </a:xfrm>
          <a:prstGeom prst="rect">
            <a:avLst/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500611" y="3742752"/>
            <a:ext cx="3321232" cy="2152145"/>
          </a:xfrm>
          <a:prstGeom prst="rect">
            <a:avLst/>
          </a:prstGeom>
          <a:solidFill>
            <a:srgbClr val="DD7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3735096" y="1213854"/>
            <a:ext cx="724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①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33" name="直接连接符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CxnSpPr/>
          <p:nvPr/>
        </p:nvCxnSpPr>
        <p:spPr>
          <a:xfrm>
            <a:off x="3459664" y="1921740"/>
            <a:ext cx="1207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3131495" y="2240480"/>
            <a:ext cx="1931839" cy="60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spc="600" dirty="0">
                <a:solidFill>
                  <a:schemeClr val="bg1"/>
                </a:solidFill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8" name="矩形 4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0FB4709-A094-B34C-B019-07DBB5D4D5B0}"/>
              </a:ext>
            </a:extLst>
          </p:cNvPr>
          <p:cNvSpPr/>
          <p:nvPr/>
        </p:nvSpPr>
        <p:spPr>
          <a:xfrm>
            <a:off x="6452727" y="1012307"/>
            <a:ext cx="3321232" cy="21521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1C533385-85EA-D940-AC5B-3B74D1C68DF5}"/>
              </a:ext>
            </a:extLst>
          </p:cNvPr>
          <p:cNvSpPr txBox="1"/>
          <p:nvPr/>
        </p:nvSpPr>
        <p:spPr>
          <a:xfrm>
            <a:off x="7751024" y="1213854"/>
            <a:ext cx="724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②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50" name="直接连接符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5BD03C80-B0D6-D745-A327-E21227FEDF6A}"/>
              </a:ext>
            </a:extLst>
          </p:cNvPr>
          <p:cNvCxnSpPr/>
          <p:nvPr/>
        </p:nvCxnSpPr>
        <p:spPr>
          <a:xfrm>
            <a:off x="7475592" y="1921740"/>
            <a:ext cx="1207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9CCD0D4C-E2BE-404B-9688-6C3DBD87E7D1}"/>
              </a:ext>
            </a:extLst>
          </p:cNvPr>
          <p:cNvSpPr/>
          <p:nvPr/>
        </p:nvSpPr>
        <p:spPr>
          <a:xfrm>
            <a:off x="7147423" y="2240480"/>
            <a:ext cx="1931839" cy="60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spc="600" dirty="0">
                <a:solidFill>
                  <a:schemeClr val="bg1"/>
                </a:solidFill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67" name="文本框 6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996A7E5A-DA85-244B-8D1A-325A4995F9E1}"/>
              </a:ext>
            </a:extLst>
          </p:cNvPr>
          <p:cNvSpPr txBox="1"/>
          <p:nvPr/>
        </p:nvSpPr>
        <p:spPr>
          <a:xfrm>
            <a:off x="1742625" y="3987434"/>
            <a:ext cx="724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③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68" name="直接连接符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BF4943D-6876-4F4A-A829-A5EF3603A0B2}"/>
              </a:ext>
            </a:extLst>
          </p:cNvPr>
          <p:cNvCxnSpPr/>
          <p:nvPr/>
        </p:nvCxnSpPr>
        <p:spPr>
          <a:xfrm>
            <a:off x="1467193" y="4695320"/>
            <a:ext cx="1207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68D9845-F57A-FC41-A926-6B8987599FB5}"/>
              </a:ext>
            </a:extLst>
          </p:cNvPr>
          <p:cNvSpPr/>
          <p:nvPr/>
        </p:nvSpPr>
        <p:spPr>
          <a:xfrm>
            <a:off x="1139024" y="5014060"/>
            <a:ext cx="1931839" cy="60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spc="600" dirty="0">
                <a:solidFill>
                  <a:schemeClr val="bg1"/>
                </a:solidFill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71" name="文本框 7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B3E0952-2F97-9740-84EE-C87AB1FD442F}"/>
              </a:ext>
            </a:extLst>
          </p:cNvPr>
          <p:cNvSpPr txBox="1"/>
          <p:nvPr/>
        </p:nvSpPr>
        <p:spPr>
          <a:xfrm>
            <a:off x="5758031" y="3987434"/>
            <a:ext cx="724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④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72" name="直接连接符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1FC1C5CB-9E92-A145-93F9-7E268C2E436E}"/>
              </a:ext>
            </a:extLst>
          </p:cNvPr>
          <p:cNvCxnSpPr/>
          <p:nvPr/>
        </p:nvCxnSpPr>
        <p:spPr>
          <a:xfrm>
            <a:off x="5482599" y="4695320"/>
            <a:ext cx="1207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6BD25E7-EF3F-2943-A75D-56C5D972736B}"/>
              </a:ext>
            </a:extLst>
          </p:cNvPr>
          <p:cNvSpPr/>
          <p:nvPr/>
        </p:nvSpPr>
        <p:spPr>
          <a:xfrm>
            <a:off x="5154430" y="5014060"/>
            <a:ext cx="1931839" cy="60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spc="600" dirty="0">
                <a:solidFill>
                  <a:schemeClr val="bg1"/>
                </a:solidFill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77" name="文本框 7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74EE4E69-236A-B543-B8A4-401A73176FC2}"/>
              </a:ext>
            </a:extLst>
          </p:cNvPr>
          <p:cNvSpPr txBox="1"/>
          <p:nvPr/>
        </p:nvSpPr>
        <p:spPr>
          <a:xfrm>
            <a:off x="9799712" y="3987434"/>
            <a:ext cx="724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⑤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78" name="直接连接符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EFD8D6-DCDD-8242-9A96-75F22517618B}"/>
              </a:ext>
            </a:extLst>
          </p:cNvPr>
          <p:cNvCxnSpPr/>
          <p:nvPr/>
        </p:nvCxnSpPr>
        <p:spPr>
          <a:xfrm>
            <a:off x="9524280" y="4695320"/>
            <a:ext cx="1207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1837E1-840E-E648-A94B-75F7B3600F27}"/>
              </a:ext>
            </a:extLst>
          </p:cNvPr>
          <p:cNvSpPr/>
          <p:nvPr/>
        </p:nvSpPr>
        <p:spPr>
          <a:xfrm>
            <a:off x="9196111" y="5014060"/>
            <a:ext cx="1931839" cy="60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spc="600" dirty="0">
                <a:solidFill>
                  <a:schemeClr val="bg1"/>
                </a:solidFill>
                <a:ea typeface="微软雅黑" panose="020B0503020204020204" pitchFamily="34" charset="-122"/>
              </a:rPr>
              <a:t>结论建议</a:t>
            </a:r>
          </a:p>
        </p:txBody>
      </p:sp>
    </p:spTree>
    <p:extLst>
      <p:ext uri="{BB962C8B-B14F-4D97-AF65-F5344CB8AC3E}">
        <p14:creationId xmlns:p14="http://schemas.microsoft.com/office/powerpoint/2010/main" xmlns="" val="1363953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9419867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38351" y="44506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Freeform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3015C654-52DB-1444-B78B-700E8883F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3" y="-8485"/>
            <a:ext cx="1108152" cy="1171575"/>
          </a:xfrm>
          <a:custGeom>
            <a:avLst/>
            <a:gdLst>
              <a:gd name="T0" fmla="*/ 1988840 w 970"/>
              <a:gd name="T1" fmla="*/ 1448094 h 1025"/>
              <a:gd name="T2" fmla="*/ 0 w 970"/>
              <a:gd name="T3" fmla="*/ 1025819 h 1025"/>
              <a:gd name="T4" fmla="*/ 1997075 w 970"/>
              <a:gd name="T5" fmla="*/ 1277124 h 1025"/>
              <a:gd name="T6" fmla="*/ 916184 w 970"/>
              <a:gd name="T7" fmla="*/ 1118514 h 1025"/>
              <a:gd name="T8" fmla="*/ 1988840 w 970"/>
              <a:gd name="T9" fmla="*/ 1448094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0"/>
              <a:gd name="T16" fmla="*/ 0 h 1025"/>
              <a:gd name="T17" fmla="*/ 970 w 970"/>
              <a:gd name="T18" fmla="*/ 1025 h 1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EBD48E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CF0B8D8-AAB0-DD4B-BC2A-8C9F72960659}"/>
              </a:ext>
            </a:extLst>
          </p:cNvPr>
          <p:cNvSpPr txBox="1"/>
          <p:nvPr/>
        </p:nvSpPr>
        <p:spPr>
          <a:xfrm>
            <a:off x="1525629" y="342066"/>
            <a:ext cx="250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spc="600" dirty="0">
                <a:solidFill>
                  <a:schemeClr val="accent4">
                    <a:lumMod val="75000"/>
                  </a:schemeClr>
                </a:solidFill>
              </a:rPr>
              <a:t>线性回归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DD2CF44B-D282-964F-8978-8F04F5EEB7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979" y="1215445"/>
            <a:ext cx="7459145" cy="537123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091B9BD9-EED6-6541-973D-B043D17B3C7C}"/>
              </a:ext>
            </a:extLst>
          </p:cNvPr>
          <p:cNvSpPr txBox="1"/>
          <p:nvPr/>
        </p:nvSpPr>
        <p:spPr>
          <a:xfrm>
            <a:off x="8191450" y="1404290"/>
            <a:ext cx="221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spc="600" dirty="0">
                <a:solidFill>
                  <a:schemeClr val="accent2">
                    <a:lumMod val="75000"/>
                  </a:schemeClr>
                </a:solidFill>
              </a:rPr>
              <a:t>结论</a:t>
            </a:r>
            <a:r>
              <a:rPr kumimoji="1" lang="en-US" altLang="zh-CN" sz="3600" b="1" spc="600" dirty="0">
                <a:solidFill>
                  <a:schemeClr val="accent2">
                    <a:lumMod val="75000"/>
                  </a:schemeClr>
                </a:solidFill>
              </a:rPr>
              <a:t>③</a:t>
            </a:r>
            <a:endParaRPr kumimoji="1" lang="zh-CN" altLang="en-US" sz="3600" b="1" spc="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D9F219C-17B5-AF41-9173-42DDC4082D05}"/>
              </a:ext>
            </a:extLst>
          </p:cNvPr>
          <p:cNvSpPr txBox="1"/>
          <p:nvPr/>
        </p:nvSpPr>
        <p:spPr>
          <a:xfrm>
            <a:off x="8081732" y="2223339"/>
            <a:ext cx="3971927" cy="25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关于价格：</a:t>
            </a:r>
            <a:endParaRPr kumimoji="1"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国内出发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日本出发、其它</a:t>
            </a:r>
            <a:endParaRPr kumimoji="1"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无二之旅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途玩转当地、中国国旅苏州旗舰店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途牛国旅</a:t>
            </a:r>
            <a:endParaRPr kumimoji="1"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跟团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自由行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当地玩乐一日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半日游 </a:t>
            </a:r>
          </a:p>
        </p:txBody>
      </p:sp>
    </p:spTree>
    <p:extLst>
      <p:ext uri="{BB962C8B-B14F-4D97-AF65-F5344CB8AC3E}">
        <p14:creationId xmlns:p14="http://schemas.microsoft.com/office/powerpoint/2010/main" xmlns="" val="98513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9419867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38351" y="44506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Freeform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3015C654-52DB-1444-B78B-700E8883F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3" y="-8485"/>
            <a:ext cx="1108152" cy="1171575"/>
          </a:xfrm>
          <a:custGeom>
            <a:avLst/>
            <a:gdLst>
              <a:gd name="T0" fmla="*/ 1988840 w 970"/>
              <a:gd name="T1" fmla="*/ 1448094 h 1025"/>
              <a:gd name="T2" fmla="*/ 0 w 970"/>
              <a:gd name="T3" fmla="*/ 1025819 h 1025"/>
              <a:gd name="T4" fmla="*/ 1997075 w 970"/>
              <a:gd name="T5" fmla="*/ 1277124 h 1025"/>
              <a:gd name="T6" fmla="*/ 916184 w 970"/>
              <a:gd name="T7" fmla="*/ 1118514 h 1025"/>
              <a:gd name="T8" fmla="*/ 1988840 w 970"/>
              <a:gd name="T9" fmla="*/ 1448094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0"/>
              <a:gd name="T16" fmla="*/ 0 h 1025"/>
              <a:gd name="T17" fmla="*/ 970 w 970"/>
              <a:gd name="T18" fmla="*/ 1025 h 1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EBD48E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CF0B8D8-AAB0-DD4B-BC2A-8C9F72960659}"/>
              </a:ext>
            </a:extLst>
          </p:cNvPr>
          <p:cNvSpPr txBox="1"/>
          <p:nvPr/>
        </p:nvSpPr>
        <p:spPr>
          <a:xfrm>
            <a:off x="1525628" y="342066"/>
            <a:ext cx="269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spc="600" dirty="0">
                <a:solidFill>
                  <a:schemeClr val="accent4">
                    <a:lumMod val="75000"/>
                  </a:schemeClr>
                </a:solidFill>
              </a:rPr>
              <a:t>Lasso</a:t>
            </a:r>
            <a:r>
              <a:rPr kumimoji="1" lang="zh-CN" altLang="en-US" sz="3600" b="1" spc="600" dirty="0">
                <a:solidFill>
                  <a:schemeClr val="accent4">
                    <a:lumMod val="75000"/>
                  </a:schemeClr>
                </a:solidFill>
              </a:rPr>
              <a:t>模型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75C8C97C-5232-F24C-9E3D-7CF2722EB66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053" y="1040752"/>
            <a:ext cx="6878721" cy="11715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A3B41739-AD76-A040-BF41-55C3E627E0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053" y="2212327"/>
            <a:ext cx="7795725" cy="46573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E43E675-0652-9747-848B-B53CF938100A}"/>
              </a:ext>
            </a:extLst>
          </p:cNvPr>
          <p:cNvSpPr txBox="1"/>
          <p:nvPr/>
        </p:nvSpPr>
        <p:spPr>
          <a:xfrm>
            <a:off x="7543117" y="1079311"/>
            <a:ext cx="4648882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</a:rPr>
              <a:t>因变量：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价格的对数</a:t>
            </a:r>
            <a:endParaRPr kumimoji="1"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选择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MSE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较小的模型，最终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lambda=0.0036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D47D639-039B-4D47-8324-F49015E56695}"/>
              </a:ext>
            </a:extLst>
          </p:cNvPr>
          <p:cNvSpPr txBox="1"/>
          <p:nvPr/>
        </p:nvSpPr>
        <p:spPr>
          <a:xfrm>
            <a:off x="8149778" y="2486753"/>
            <a:ext cx="3866010" cy="3906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结论：</a:t>
            </a:r>
            <a:endParaRPr kumimoji="1"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①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国内出发的价格平均要高出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exp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(0.98+0.476)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元。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</a:rPr>
              <a:t>②</a:t>
            </a:r>
            <a:r>
              <a:rPr kumimoji="1" lang="zh-CN" altLang="en-US" sz="2000" dirty="0">
                <a:solidFill>
                  <a:schemeClr val="accent2">
                    <a:lumMod val="75000"/>
                  </a:schemeClr>
                </a:solidFill>
              </a:rPr>
              <a:t>供应商价格：</a:t>
            </a:r>
            <a:r>
              <a:rPr lang="zh-CN" altLang="zh-CN" sz="2000" dirty="0">
                <a:solidFill>
                  <a:schemeClr val="accent2">
                    <a:lumMod val="75000"/>
                  </a:schemeClr>
                </a:solidFill>
              </a:rPr>
              <a:t>无二之旅、其他供应商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CN" altLang="zh-CN" sz="2000" dirty="0">
                <a:solidFill>
                  <a:schemeClr val="accent2">
                    <a:lumMod val="75000"/>
                  </a:schemeClr>
                </a:solidFill>
              </a:rPr>
              <a:t>途牛国际、运转当地、中国国旅苏州旗舰店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</a:rPr>
              <a:t>③</a:t>
            </a:r>
            <a:r>
              <a:rPr lang="zh-CN" altLang="zh-CN" sz="2000" dirty="0">
                <a:solidFill>
                  <a:schemeClr val="accent2">
                    <a:lumMod val="75000"/>
                  </a:schemeClr>
                </a:solidFill>
              </a:rPr>
              <a:t>自由行、跟团的平均价格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CN" altLang="zh-CN" sz="2000" dirty="0">
                <a:solidFill>
                  <a:schemeClr val="accent2">
                    <a:lumMod val="75000"/>
                  </a:schemeClr>
                </a:solidFill>
              </a:rPr>
              <a:t>定制游、一日半日游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</a:rPr>
              <a:t>④</a:t>
            </a:r>
            <a:r>
              <a:rPr lang="zh-CN" altLang="zh-CN" sz="2000" dirty="0">
                <a:solidFill>
                  <a:schemeClr val="accent2">
                    <a:lumMod val="75000"/>
                  </a:schemeClr>
                </a:solidFill>
              </a:rPr>
              <a:t>温泉服务不是对价格产生很大影响的因素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。</a:t>
            </a:r>
            <a:endParaRPr kumimoji="1"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2849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9419867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38351" y="44506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Freeform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3015C654-52DB-1444-B78B-700E8883F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3" y="-8485"/>
            <a:ext cx="1108152" cy="1171575"/>
          </a:xfrm>
          <a:custGeom>
            <a:avLst/>
            <a:gdLst>
              <a:gd name="T0" fmla="*/ 1988840 w 970"/>
              <a:gd name="T1" fmla="*/ 1448094 h 1025"/>
              <a:gd name="T2" fmla="*/ 0 w 970"/>
              <a:gd name="T3" fmla="*/ 1025819 h 1025"/>
              <a:gd name="T4" fmla="*/ 1997075 w 970"/>
              <a:gd name="T5" fmla="*/ 1277124 h 1025"/>
              <a:gd name="T6" fmla="*/ 916184 w 970"/>
              <a:gd name="T7" fmla="*/ 1118514 h 1025"/>
              <a:gd name="T8" fmla="*/ 1988840 w 970"/>
              <a:gd name="T9" fmla="*/ 1448094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0"/>
              <a:gd name="T16" fmla="*/ 0 h 1025"/>
              <a:gd name="T17" fmla="*/ 970 w 970"/>
              <a:gd name="T18" fmla="*/ 1025 h 1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EBD48E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CF0B8D8-AAB0-DD4B-BC2A-8C9F72960659}"/>
              </a:ext>
            </a:extLst>
          </p:cNvPr>
          <p:cNvSpPr txBox="1"/>
          <p:nvPr/>
        </p:nvSpPr>
        <p:spPr>
          <a:xfrm>
            <a:off x="1525628" y="342066"/>
            <a:ext cx="269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spc="600" dirty="0">
                <a:solidFill>
                  <a:schemeClr val="accent4">
                    <a:lumMod val="75000"/>
                  </a:schemeClr>
                </a:solidFill>
              </a:rPr>
              <a:t>Lasso</a:t>
            </a:r>
            <a:r>
              <a:rPr kumimoji="1" lang="zh-CN" altLang="en-US" sz="3600" b="1" spc="600" dirty="0">
                <a:solidFill>
                  <a:schemeClr val="accent4">
                    <a:lumMod val="75000"/>
                  </a:schemeClr>
                </a:solidFill>
              </a:rPr>
              <a:t>模型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C5980A86-8FDC-7F46-A68C-A58364C74F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9978" y="1040752"/>
            <a:ext cx="6871359" cy="18365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F23E0E4-B2E6-C84B-AB14-2FC78C3146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9978" y="2822575"/>
            <a:ext cx="6866767" cy="39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996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9419867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38351" y="44506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Freeform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3015C654-52DB-1444-B78B-700E8883F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3" y="-8485"/>
            <a:ext cx="1108152" cy="1171575"/>
          </a:xfrm>
          <a:custGeom>
            <a:avLst/>
            <a:gdLst>
              <a:gd name="T0" fmla="*/ 1988840 w 970"/>
              <a:gd name="T1" fmla="*/ 1448094 h 1025"/>
              <a:gd name="T2" fmla="*/ 0 w 970"/>
              <a:gd name="T3" fmla="*/ 1025819 h 1025"/>
              <a:gd name="T4" fmla="*/ 1997075 w 970"/>
              <a:gd name="T5" fmla="*/ 1277124 h 1025"/>
              <a:gd name="T6" fmla="*/ 916184 w 970"/>
              <a:gd name="T7" fmla="*/ 1118514 h 1025"/>
              <a:gd name="T8" fmla="*/ 1988840 w 970"/>
              <a:gd name="T9" fmla="*/ 1448094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0"/>
              <a:gd name="T16" fmla="*/ 0 h 1025"/>
              <a:gd name="T17" fmla="*/ 970 w 970"/>
              <a:gd name="T18" fmla="*/ 1025 h 1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EBD48E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CF0B8D8-AAB0-DD4B-BC2A-8C9F72960659}"/>
              </a:ext>
            </a:extLst>
          </p:cNvPr>
          <p:cNvSpPr txBox="1"/>
          <p:nvPr/>
        </p:nvSpPr>
        <p:spPr>
          <a:xfrm>
            <a:off x="1525628" y="342066"/>
            <a:ext cx="269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spc="600" dirty="0">
                <a:solidFill>
                  <a:schemeClr val="accent4">
                    <a:lumMod val="75000"/>
                  </a:schemeClr>
                </a:solidFill>
              </a:rPr>
              <a:t>Lasso</a:t>
            </a:r>
            <a:r>
              <a:rPr kumimoji="1" lang="zh-CN" altLang="en-US" sz="3600" b="1" spc="600" dirty="0">
                <a:solidFill>
                  <a:schemeClr val="accent4">
                    <a:lumMod val="75000"/>
                  </a:schemeClr>
                </a:solidFill>
              </a:rPr>
              <a:t>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D47D639-039B-4D47-8324-F49015E56695}"/>
              </a:ext>
            </a:extLst>
          </p:cNvPr>
          <p:cNvSpPr txBox="1"/>
          <p:nvPr/>
        </p:nvSpPr>
        <p:spPr>
          <a:xfrm>
            <a:off x="7700484" y="1851133"/>
            <a:ext cx="3866010" cy="3906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结论：</a:t>
            </a:r>
            <a:endParaRPr kumimoji="1"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①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国内出发的价格平均要高出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exp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(0.98+0.476)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元。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</a:rPr>
              <a:t>②</a:t>
            </a:r>
            <a:r>
              <a:rPr kumimoji="1" lang="zh-CN" altLang="en-US" sz="2000" dirty="0">
                <a:solidFill>
                  <a:schemeClr val="accent2">
                    <a:lumMod val="75000"/>
                  </a:schemeClr>
                </a:solidFill>
              </a:rPr>
              <a:t>供应商价格：</a:t>
            </a:r>
            <a:r>
              <a:rPr lang="zh-CN" altLang="zh-CN" sz="2000" dirty="0">
                <a:solidFill>
                  <a:schemeClr val="accent2">
                    <a:lumMod val="75000"/>
                  </a:schemeClr>
                </a:solidFill>
              </a:rPr>
              <a:t>无二之旅、其他供应商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CN" altLang="zh-CN" sz="2000" dirty="0">
                <a:solidFill>
                  <a:schemeClr val="accent2">
                    <a:lumMod val="75000"/>
                  </a:schemeClr>
                </a:solidFill>
              </a:rPr>
              <a:t>途牛国际、运转当地、中国国旅苏州旗舰店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</a:rPr>
              <a:t>③</a:t>
            </a:r>
            <a:r>
              <a:rPr lang="zh-CN" altLang="zh-CN" sz="2000" dirty="0">
                <a:solidFill>
                  <a:schemeClr val="accent2">
                    <a:lumMod val="75000"/>
                  </a:schemeClr>
                </a:solidFill>
              </a:rPr>
              <a:t>自由行、跟团的平均价格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CN" altLang="zh-CN" sz="2000" dirty="0">
                <a:solidFill>
                  <a:schemeClr val="accent2">
                    <a:lumMod val="75000"/>
                  </a:schemeClr>
                </a:solidFill>
              </a:rPr>
              <a:t>定制游、一日半日游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</a:rPr>
              <a:t>④</a:t>
            </a:r>
            <a:r>
              <a:rPr lang="zh-CN" altLang="zh-CN" sz="2000" dirty="0">
                <a:solidFill>
                  <a:schemeClr val="accent2">
                    <a:lumMod val="75000"/>
                  </a:schemeClr>
                </a:solidFill>
              </a:rPr>
              <a:t>温泉服务不是对价格产生很大影响的因素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。</a:t>
            </a:r>
            <a:endParaRPr kumimoji="1"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CB9CD385-3B4A-1748-B825-4AC59C9A8B6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0513" y="1040752"/>
            <a:ext cx="5524462" cy="5651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678207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9419867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38351" y="44506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Freeform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3015C654-52DB-1444-B78B-700E8883F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63" y="233986"/>
            <a:ext cx="1108152" cy="1171575"/>
          </a:xfrm>
          <a:custGeom>
            <a:avLst/>
            <a:gdLst>
              <a:gd name="T0" fmla="*/ 1988840 w 970"/>
              <a:gd name="T1" fmla="*/ 1448094 h 1025"/>
              <a:gd name="T2" fmla="*/ 0 w 970"/>
              <a:gd name="T3" fmla="*/ 1025819 h 1025"/>
              <a:gd name="T4" fmla="*/ 1997075 w 970"/>
              <a:gd name="T5" fmla="*/ 1277124 h 1025"/>
              <a:gd name="T6" fmla="*/ 916184 w 970"/>
              <a:gd name="T7" fmla="*/ 1118514 h 1025"/>
              <a:gd name="T8" fmla="*/ 1988840 w 970"/>
              <a:gd name="T9" fmla="*/ 1448094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0"/>
              <a:gd name="T16" fmla="*/ 0 h 1025"/>
              <a:gd name="T17" fmla="*/ 970 w 970"/>
              <a:gd name="T18" fmla="*/ 1025 h 1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EBD48E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CF0B8D8-AAB0-DD4B-BC2A-8C9F72960659}"/>
              </a:ext>
            </a:extLst>
          </p:cNvPr>
          <p:cNvSpPr txBox="1"/>
          <p:nvPr/>
        </p:nvSpPr>
        <p:spPr>
          <a:xfrm>
            <a:off x="1525628" y="342066"/>
            <a:ext cx="4404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spc="600" dirty="0">
                <a:solidFill>
                  <a:schemeClr val="accent4">
                    <a:lumMod val="75000"/>
                  </a:schemeClr>
                </a:solidFill>
              </a:rPr>
              <a:t>Random Forrest</a:t>
            </a:r>
            <a:r>
              <a:rPr kumimoji="1" lang="zh-CN" altLang="en-US" sz="3600" b="1" spc="600" dirty="0">
                <a:solidFill>
                  <a:schemeClr val="accent4">
                    <a:lumMod val="75000"/>
                  </a:schemeClr>
                </a:solidFill>
              </a:rPr>
              <a:t>回归模型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68844ED-8D7C-514F-B825-26476E646861}"/>
              </a:ext>
            </a:extLst>
          </p:cNvPr>
          <p:cNvSpPr txBox="1"/>
          <p:nvPr/>
        </p:nvSpPr>
        <p:spPr>
          <a:xfrm>
            <a:off x="3457574" y="2471738"/>
            <a:ext cx="6012553" cy="222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200" b="1" dirty="0">
                <a:solidFill>
                  <a:schemeClr val="accent2">
                    <a:lumMod val="75000"/>
                  </a:schemeClr>
                </a:solidFill>
              </a:rPr>
              <a:t>一个高度灵活的机器学习方法</a:t>
            </a:r>
            <a:endParaRPr kumimoji="1" lang="en-US" altLang="zh-CN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200" b="1" dirty="0">
                <a:solidFill>
                  <a:schemeClr val="accent2">
                    <a:lumMod val="75000"/>
                  </a:schemeClr>
                </a:solidFill>
              </a:rPr>
              <a:t>可做回归和分类的模型</a:t>
            </a:r>
            <a:endParaRPr kumimoji="1" lang="en-US" altLang="zh-CN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200" b="1" dirty="0">
                <a:solidFill>
                  <a:schemeClr val="accent2">
                    <a:lumMod val="75000"/>
                  </a:schemeClr>
                </a:solidFill>
              </a:rPr>
              <a:t>最终</a:t>
            </a:r>
            <a:r>
              <a:rPr kumimoji="1" lang="en-US" altLang="zh-CN" sz="3200" b="1" dirty="0">
                <a:solidFill>
                  <a:schemeClr val="accent2">
                    <a:lumMod val="75000"/>
                  </a:schemeClr>
                </a:solidFill>
              </a:rPr>
              <a:t>MSLE</a:t>
            </a:r>
            <a:r>
              <a:rPr kumimoji="1" lang="zh-CN" altLang="en-US" sz="3200" b="1" dirty="0">
                <a:solidFill>
                  <a:schemeClr val="accent2">
                    <a:lumMod val="75000"/>
                  </a:schemeClr>
                </a:solidFill>
              </a:rPr>
              <a:t>为</a:t>
            </a:r>
            <a:r>
              <a:rPr kumimoji="1" lang="en-US" altLang="zh-CN" sz="3200" b="1" dirty="0">
                <a:solidFill>
                  <a:schemeClr val="accent2">
                    <a:lumMod val="75000"/>
                  </a:schemeClr>
                </a:solidFill>
              </a:rPr>
              <a:t>1.01</a:t>
            </a:r>
            <a:endParaRPr kumimoji="1" lang="zh-CN" alt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079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9419867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38351" y="44506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Freeform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3015C654-52DB-1444-B78B-700E8883F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63" y="-63460"/>
            <a:ext cx="1108152" cy="1171575"/>
          </a:xfrm>
          <a:custGeom>
            <a:avLst/>
            <a:gdLst>
              <a:gd name="T0" fmla="*/ 1988840 w 970"/>
              <a:gd name="T1" fmla="*/ 1448094 h 1025"/>
              <a:gd name="T2" fmla="*/ 0 w 970"/>
              <a:gd name="T3" fmla="*/ 1025819 h 1025"/>
              <a:gd name="T4" fmla="*/ 1997075 w 970"/>
              <a:gd name="T5" fmla="*/ 1277124 h 1025"/>
              <a:gd name="T6" fmla="*/ 916184 w 970"/>
              <a:gd name="T7" fmla="*/ 1118514 h 1025"/>
              <a:gd name="T8" fmla="*/ 1988840 w 970"/>
              <a:gd name="T9" fmla="*/ 1448094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0"/>
              <a:gd name="T16" fmla="*/ 0 h 1025"/>
              <a:gd name="T17" fmla="*/ 970 w 970"/>
              <a:gd name="T18" fmla="*/ 1025 h 1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EBD48E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CF0B8D8-AAB0-DD4B-BC2A-8C9F72960659}"/>
              </a:ext>
            </a:extLst>
          </p:cNvPr>
          <p:cNvSpPr txBox="1"/>
          <p:nvPr/>
        </p:nvSpPr>
        <p:spPr>
          <a:xfrm>
            <a:off x="1525628" y="342064"/>
            <a:ext cx="440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spc="600" dirty="0">
                <a:solidFill>
                  <a:schemeClr val="accent4">
                    <a:lumMod val="75000"/>
                  </a:schemeClr>
                </a:solidFill>
              </a:rPr>
              <a:t>K-means</a:t>
            </a:r>
            <a:endParaRPr kumimoji="1" lang="zh-CN" altLang="en-US" sz="3600" b="1" spc="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79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38351" y="44506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10" name="任意多边形 4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1EAFF97E-8EE7-7048-AACA-F774C3F3A645}"/>
              </a:ext>
            </a:extLst>
          </p:cNvPr>
          <p:cNvSpPr/>
          <p:nvPr/>
        </p:nvSpPr>
        <p:spPr>
          <a:xfrm flipH="1">
            <a:off x="10522457" y="400357"/>
            <a:ext cx="1299413" cy="403375"/>
          </a:xfrm>
          <a:custGeom>
            <a:avLst/>
            <a:gdLst>
              <a:gd name="connsiteX0" fmla="*/ 0 w 1299413"/>
              <a:gd name="connsiteY0" fmla="*/ 201687 h 403375"/>
              <a:gd name="connsiteX1" fmla="*/ 0 w 1299413"/>
              <a:gd name="connsiteY1" fmla="*/ 201688 h 403375"/>
              <a:gd name="connsiteX2" fmla="*/ 0 w 1299413"/>
              <a:gd name="connsiteY2" fmla="*/ 201688 h 403375"/>
              <a:gd name="connsiteX3" fmla="*/ 201688 w 1299413"/>
              <a:gd name="connsiteY3" fmla="*/ 0 h 403375"/>
              <a:gd name="connsiteX4" fmla="*/ 1299413 w 1299413"/>
              <a:gd name="connsiteY4" fmla="*/ 0 h 403375"/>
              <a:gd name="connsiteX5" fmla="*/ 1299413 w 1299413"/>
              <a:gd name="connsiteY5" fmla="*/ 403375 h 403375"/>
              <a:gd name="connsiteX6" fmla="*/ 201688 w 1299413"/>
              <a:gd name="connsiteY6" fmla="*/ 403375 h 403375"/>
              <a:gd name="connsiteX7" fmla="*/ 15850 w 1299413"/>
              <a:gd name="connsiteY7" fmla="*/ 280193 h 403375"/>
              <a:gd name="connsiteX8" fmla="*/ 0 w 1299413"/>
              <a:gd name="connsiteY8" fmla="*/ 201688 h 403375"/>
              <a:gd name="connsiteX9" fmla="*/ 15850 w 1299413"/>
              <a:gd name="connsiteY9" fmla="*/ 123182 h 403375"/>
              <a:gd name="connsiteX10" fmla="*/ 201688 w 1299413"/>
              <a:gd name="connsiteY10" fmla="*/ 0 h 4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9413" h="403375">
                <a:moveTo>
                  <a:pt x="0" y="201687"/>
                </a:moveTo>
                <a:lnTo>
                  <a:pt x="0" y="201688"/>
                </a:lnTo>
                <a:lnTo>
                  <a:pt x="0" y="201688"/>
                </a:lnTo>
                <a:close/>
                <a:moveTo>
                  <a:pt x="201688" y="0"/>
                </a:moveTo>
                <a:lnTo>
                  <a:pt x="1299413" y="0"/>
                </a:lnTo>
                <a:lnTo>
                  <a:pt x="1299413" y="403375"/>
                </a:lnTo>
                <a:lnTo>
                  <a:pt x="201688" y="403375"/>
                </a:lnTo>
                <a:cubicBezTo>
                  <a:pt x="118147" y="403375"/>
                  <a:pt x="46468" y="352582"/>
                  <a:pt x="15850" y="280193"/>
                </a:cubicBezTo>
                <a:lnTo>
                  <a:pt x="0" y="201688"/>
                </a:lnTo>
                <a:lnTo>
                  <a:pt x="15850" y="123182"/>
                </a:lnTo>
                <a:cubicBezTo>
                  <a:pt x="46468" y="50793"/>
                  <a:pt x="118147" y="0"/>
                  <a:pt x="201688" y="0"/>
                </a:cubicBezTo>
                <a:close/>
              </a:path>
            </a:pathLst>
          </a:cu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613913" y="43439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xmlns="" val="146277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2259455" y="5518352"/>
            <a:ext cx="945871" cy="63587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/>
            </a:solidFill>
          </a:ln>
          <a:effectLst/>
          <a:extLst/>
        </p:spPr>
        <p:txBody>
          <a:bodyPr lIns="67692" tIns="33846" rIns="67692" bIns="33846"/>
          <a:lstStyle/>
          <a:p>
            <a:pPr defTabSz="90293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1313582" y="2054826"/>
            <a:ext cx="2875399" cy="3362542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AF4343"/>
          </a:solidFill>
          <a:ln w="57150">
            <a:solidFill>
              <a:schemeClr val="bg1"/>
            </a:solidFill>
          </a:ln>
          <a:effectLst/>
          <a:extLst/>
        </p:spPr>
        <p:txBody>
          <a:bodyPr lIns="67692" tIns="33846" rIns="67692" bIns="33846"/>
          <a:lstStyle/>
          <a:p>
            <a:pPr defTabSz="90293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2044536" y="2054828"/>
            <a:ext cx="1967317" cy="121457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rgbClr val="EDBD68"/>
          </a:solidFill>
          <a:ln w="57150">
            <a:solidFill>
              <a:schemeClr val="bg1"/>
            </a:solidFill>
          </a:ln>
          <a:effectLst/>
          <a:extLst/>
        </p:spPr>
        <p:txBody>
          <a:bodyPr lIns="67692" tIns="33846" rIns="67692" bIns="33846"/>
          <a:lstStyle/>
          <a:p>
            <a:pPr defTabSz="90293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Freeform 1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3081334" y="2743201"/>
            <a:ext cx="1107648" cy="1754776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DD7A5B"/>
          </a:solidFill>
          <a:ln w="57150">
            <a:solidFill>
              <a:schemeClr val="bg1"/>
            </a:solidFill>
          </a:ln>
          <a:effectLst/>
          <a:extLst/>
        </p:spPr>
        <p:txBody>
          <a:bodyPr lIns="67692" tIns="33846" rIns="67692" bIns="33846"/>
          <a:lstStyle/>
          <a:p>
            <a:pPr defTabSz="90293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1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1299411" y="2239170"/>
            <a:ext cx="1215108" cy="1789778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EBD48E"/>
          </a:solidFill>
          <a:ln w="57150">
            <a:solidFill>
              <a:schemeClr val="bg1"/>
            </a:solidFill>
          </a:ln>
          <a:effectLst/>
          <a:extLst/>
        </p:spPr>
        <p:txBody>
          <a:bodyPr lIns="67692" tIns="33846" rIns="67692" bIns="33846"/>
          <a:lstStyle/>
          <a:p>
            <a:pPr defTabSz="90293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" name="组合 4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>
            <a:grpSpLocks/>
          </p:cNvGrpSpPr>
          <p:nvPr/>
        </p:nvGrpSpPr>
        <p:grpSpPr bwMode="auto">
          <a:xfrm>
            <a:off x="1402417" y="2732416"/>
            <a:ext cx="857775" cy="770232"/>
            <a:chOff x="1681435" y="1637023"/>
            <a:chExt cx="1152128" cy="1048942"/>
          </a:xfrm>
          <a:effectLst/>
        </p:grpSpPr>
        <p:sp>
          <p:nvSpPr>
            <p:cNvPr id="89" name="TextBox 58"/>
            <p:cNvSpPr txBox="1"/>
            <p:nvPr/>
          </p:nvSpPr>
          <p:spPr>
            <a:xfrm>
              <a:off x="2007772" y="1637023"/>
              <a:ext cx="527786" cy="6706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TextBox 61"/>
            <p:cNvSpPr txBox="1"/>
            <p:nvPr/>
          </p:nvSpPr>
          <p:spPr>
            <a:xfrm>
              <a:off x="1681435" y="2266818"/>
              <a:ext cx="1152128" cy="4191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91" name="组合 4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>
            <a:grpSpLocks/>
          </p:cNvGrpSpPr>
          <p:nvPr/>
        </p:nvGrpSpPr>
        <p:grpSpPr bwMode="auto">
          <a:xfrm>
            <a:off x="2621673" y="2132379"/>
            <a:ext cx="856294" cy="706320"/>
            <a:chOff x="3362324" y="871906"/>
            <a:chExt cx="1152128" cy="961938"/>
          </a:xfrm>
          <a:effectLst/>
        </p:grpSpPr>
        <p:sp>
          <p:nvSpPr>
            <p:cNvPr id="92" name="TextBox 70"/>
            <p:cNvSpPr txBox="1"/>
            <p:nvPr/>
          </p:nvSpPr>
          <p:spPr>
            <a:xfrm>
              <a:off x="3615472" y="871906"/>
              <a:ext cx="487395" cy="5868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TextBox 71"/>
            <p:cNvSpPr txBox="1"/>
            <p:nvPr/>
          </p:nvSpPr>
          <p:spPr>
            <a:xfrm>
              <a:off x="3362324" y="1414682"/>
              <a:ext cx="1152128" cy="419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94" name="组合 4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>
            <a:grpSpLocks/>
          </p:cNvGrpSpPr>
          <p:nvPr/>
        </p:nvGrpSpPr>
        <p:grpSpPr bwMode="auto">
          <a:xfrm>
            <a:off x="3229077" y="3122069"/>
            <a:ext cx="857775" cy="758175"/>
            <a:chOff x="4138032" y="2168050"/>
            <a:chExt cx="1152128" cy="1031188"/>
          </a:xfrm>
          <a:effectLst/>
        </p:grpSpPr>
        <p:sp>
          <p:nvSpPr>
            <p:cNvPr id="95" name="TextBox 73"/>
            <p:cNvSpPr txBox="1"/>
            <p:nvPr/>
          </p:nvSpPr>
          <p:spPr>
            <a:xfrm>
              <a:off x="4464369" y="2168050"/>
              <a:ext cx="527786" cy="6697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Box 74"/>
            <p:cNvSpPr txBox="1"/>
            <p:nvPr/>
          </p:nvSpPr>
          <p:spPr>
            <a:xfrm>
              <a:off x="4138032" y="2780633"/>
              <a:ext cx="1152128" cy="4186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97" name="组合 5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>
            <a:grpSpLocks/>
          </p:cNvGrpSpPr>
          <p:nvPr/>
        </p:nvGrpSpPr>
        <p:grpSpPr bwMode="auto">
          <a:xfrm>
            <a:off x="2331302" y="4224359"/>
            <a:ext cx="857775" cy="684097"/>
            <a:chOff x="2930276" y="3668024"/>
            <a:chExt cx="1152128" cy="930683"/>
          </a:xfrm>
          <a:effectLst/>
        </p:grpSpPr>
        <p:sp>
          <p:nvSpPr>
            <p:cNvPr id="98" name="TextBox 76"/>
            <p:cNvSpPr txBox="1"/>
            <p:nvPr/>
          </p:nvSpPr>
          <p:spPr>
            <a:xfrm>
              <a:off x="3256613" y="3668024"/>
              <a:ext cx="527786" cy="6699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77"/>
            <p:cNvSpPr txBox="1"/>
            <p:nvPr/>
          </p:nvSpPr>
          <p:spPr>
            <a:xfrm>
              <a:off x="2930276" y="4179990"/>
              <a:ext cx="1152128" cy="41871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029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sp>
        <p:nvSpPr>
          <p:cNvPr id="100" name="TextBox 7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2291304" y="5654080"/>
            <a:ext cx="856294" cy="281717"/>
          </a:xfrm>
          <a:prstGeom prst="rect">
            <a:avLst/>
          </a:prstGeom>
          <a:noFill/>
          <a:effectLst/>
        </p:spPr>
        <p:txBody>
          <a:bodyPr lIns="67692" tIns="33846" rIns="67692" bIns="33846">
            <a:spAutoFit/>
          </a:bodyPr>
          <a:lstStyle/>
          <a:p>
            <a:pPr algn="ctr" defTabSz="90293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01" name="Round Same Side Corner Rectangle 8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6304018" y="1630728"/>
            <a:ext cx="451376" cy="1908539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EBD48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r"/>
            <a:endParaRPr lang="bg-BG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02" name="Freeform 1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5575440" y="2363964"/>
            <a:ext cx="454717" cy="446715"/>
          </a:xfrm>
          <a:custGeom>
            <a:avLst/>
            <a:gdLst>
              <a:gd name="T0" fmla="*/ 44 w 87"/>
              <a:gd name="T1" fmla="*/ 0 h 87"/>
              <a:gd name="T2" fmla="*/ 0 w 87"/>
              <a:gd name="T3" fmla="*/ 44 h 87"/>
              <a:gd name="T4" fmla="*/ 44 w 87"/>
              <a:gd name="T5" fmla="*/ 87 h 87"/>
              <a:gd name="T6" fmla="*/ 87 w 87"/>
              <a:gd name="T7" fmla="*/ 87 h 87"/>
              <a:gd name="T8" fmla="*/ 87 w 87"/>
              <a:gd name="T9" fmla="*/ 44 h 87"/>
              <a:gd name="T10" fmla="*/ 44 w 87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7" h="87">
                <a:moveTo>
                  <a:pt x="44" y="0"/>
                </a:moveTo>
                <a:cubicBezTo>
                  <a:pt x="19" y="0"/>
                  <a:pt x="0" y="20"/>
                  <a:pt x="0" y="44"/>
                </a:cubicBezTo>
                <a:cubicBezTo>
                  <a:pt x="0" y="68"/>
                  <a:pt x="19" y="87"/>
                  <a:pt x="44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20"/>
                  <a:pt x="68" y="0"/>
                  <a:pt x="44" y="0"/>
                </a:cubicBezTo>
                <a:close/>
              </a:path>
            </a:pathLst>
          </a:custGeom>
          <a:solidFill>
            <a:srgbClr val="EDBD68"/>
          </a:solidFill>
          <a:ln>
            <a:noFill/>
          </a:ln>
        </p:spPr>
        <p:txBody>
          <a:bodyPr vert="horz" wrap="square" lIns="219419" tIns="109710" rIns="219419" bIns="109710" numCol="1" anchor="t" anchorCtr="0" compatLnSpc="1">
            <a:prstTxWarp prst="textNoShape">
              <a:avLst/>
            </a:prstTxWarp>
          </a:bodyPr>
          <a:lstStyle/>
          <a:p>
            <a:endParaRPr lang="bg-BG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03" name="Rectangle 8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175348" y="2366580"/>
            <a:ext cx="1063486" cy="467784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小标题</a:t>
            </a:r>
            <a:endParaRPr lang="bg-BG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04" name="Freeform 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5684185" y="2460380"/>
            <a:ext cx="262241" cy="262309"/>
          </a:xfrm>
          <a:custGeom>
            <a:avLst/>
            <a:gdLst>
              <a:gd name="T0" fmla="*/ 3437 w 6844"/>
              <a:gd name="T1" fmla="*/ 1719 h 6844"/>
              <a:gd name="T2" fmla="*/ 3437 w 6844"/>
              <a:gd name="T3" fmla="*/ 2875 h 6844"/>
              <a:gd name="T4" fmla="*/ 3437 w 6844"/>
              <a:gd name="T5" fmla="*/ 1719 h 6844"/>
              <a:gd name="T6" fmla="*/ 6843 w 6844"/>
              <a:gd name="T7" fmla="*/ 188 h 6844"/>
              <a:gd name="T8" fmla="*/ 5437 w 6844"/>
              <a:gd name="T9" fmla="*/ 2375 h 6844"/>
              <a:gd name="T10" fmla="*/ 5124 w 6844"/>
              <a:gd name="T11" fmla="*/ 1250 h 6844"/>
              <a:gd name="T12" fmla="*/ 5093 w 6844"/>
              <a:gd name="T13" fmla="*/ 2719 h 6844"/>
              <a:gd name="T14" fmla="*/ 4437 w 6844"/>
              <a:gd name="T15" fmla="*/ 3749 h 6844"/>
              <a:gd name="T16" fmla="*/ 5218 w 6844"/>
              <a:gd name="T17" fmla="*/ 4562 h 6844"/>
              <a:gd name="T18" fmla="*/ 5218 w 6844"/>
              <a:gd name="T19" fmla="*/ 4593 h 6844"/>
              <a:gd name="T20" fmla="*/ 5124 w 6844"/>
              <a:gd name="T21" fmla="*/ 6624 h 6844"/>
              <a:gd name="T22" fmla="*/ 4812 w 6844"/>
              <a:gd name="T23" fmla="*/ 6843 h 6844"/>
              <a:gd name="T24" fmla="*/ 4812 w 6844"/>
              <a:gd name="T25" fmla="*/ 5093 h 6844"/>
              <a:gd name="T26" fmla="*/ 2594 w 6844"/>
              <a:gd name="T27" fmla="*/ 5812 h 6844"/>
              <a:gd name="T28" fmla="*/ 2438 w 6844"/>
              <a:gd name="T29" fmla="*/ 5968 h 6844"/>
              <a:gd name="T30" fmla="*/ 875 w 6844"/>
              <a:gd name="T31" fmla="*/ 6843 h 6844"/>
              <a:gd name="T32" fmla="*/ 719 w 6844"/>
              <a:gd name="T33" fmla="*/ 6312 h 6844"/>
              <a:gd name="T34" fmla="*/ 2844 w 6844"/>
              <a:gd name="T35" fmla="*/ 4562 h 6844"/>
              <a:gd name="T36" fmla="*/ 1782 w 6844"/>
              <a:gd name="T37" fmla="*/ 2750 h 6844"/>
              <a:gd name="T38" fmla="*/ 1719 w 6844"/>
              <a:gd name="T39" fmla="*/ 2594 h 6844"/>
              <a:gd name="T40" fmla="*/ 1250 w 6844"/>
              <a:gd name="T41" fmla="*/ 1313 h 6844"/>
              <a:gd name="T42" fmla="*/ 407 w 6844"/>
              <a:gd name="T43" fmla="*/ 2563 h 6844"/>
              <a:gd name="T44" fmla="*/ 1032 w 6844"/>
              <a:gd name="T45" fmla="*/ 32 h 6844"/>
              <a:gd name="T46" fmla="*/ 1813 w 6844"/>
              <a:gd name="T47" fmla="*/ 938 h 6844"/>
              <a:gd name="T48" fmla="*/ 2157 w 6844"/>
              <a:gd name="T49" fmla="*/ 907 h 6844"/>
              <a:gd name="T50" fmla="*/ 4718 w 6844"/>
              <a:gd name="T51" fmla="*/ 907 h 6844"/>
              <a:gd name="T52" fmla="*/ 5031 w 6844"/>
              <a:gd name="T53" fmla="*/ 938 h 6844"/>
              <a:gd name="T54" fmla="*/ 5812 w 6844"/>
              <a:gd name="T55" fmla="*/ 0 h 6844"/>
              <a:gd name="T56" fmla="*/ 4562 w 6844"/>
              <a:gd name="T57" fmla="*/ 1188 h 6844"/>
              <a:gd name="T58" fmla="*/ 3437 w 6844"/>
              <a:gd name="T59" fmla="*/ 1157 h 6844"/>
              <a:gd name="T60" fmla="*/ 2282 w 6844"/>
              <a:gd name="T61" fmla="*/ 2469 h 6844"/>
              <a:gd name="T62" fmla="*/ 3718 w 6844"/>
              <a:gd name="T63" fmla="*/ 3157 h 6844"/>
              <a:gd name="T64" fmla="*/ 4562 w 6844"/>
              <a:gd name="T65" fmla="*/ 1188 h 6844"/>
              <a:gd name="T66" fmla="*/ 4562 w 6844"/>
              <a:gd name="T67" fmla="*/ 1188 h 6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44" h="6844">
                <a:moveTo>
                  <a:pt x="3437" y="1719"/>
                </a:moveTo>
                <a:lnTo>
                  <a:pt x="3437" y="1719"/>
                </a:lnTo>
                <a:cubicBezTo>
                  <a:pt x="3749" y="1719"/>
                  <a:pt x="3999" y="2000"/>
                  <a:pt x="3999" y="2313"/>
                </a:cubicBezTo>
                <a:cubicBezTo>
                  <a:pt x="3999" y="2625"/>
                  <a:pt x="3749" y="2875"/>
                  <a:pt x="3437" y="2875"/>
                </a:cubicBezTo>
                <a:cubicBezTo>
                  <a:pt x="3125" y="2875"/>
                  <a:pt x="2844" y="2625"/>
                  <a:pt x="2844" y="2313"/>
                </a:cubicBezTo>
                <a:cubicBezTo>
                  <a:pt x="2844" y="2000"/>
                  <a:pt x="3125" y="1719"/>
                  <a:pt x="3437" y="1719"/>
                </a:cubicBezTo>
                <a:close/>
                <a:moveTo>
                  <a:pt x="6843" y="188"/>
                </a:moveTo>
                <a:lnTo>
                  <a:pt x="6843" y="188"/>
                </a:lnTo>
                <a:cubicBezTo>
                  <a:pt x="6437" y="2532"/>
                  <a:pt x="6437" y="2532"/>
                  <a:pt x="6437" y="2532"/>
                </a:cubicBezTo>
                <a:cubicBezTo>
                  <a:pt x="5437" y="2375"/>
                  <a:pt x="5437" y="2375"/>
                  <a:pt x="5437" y="2375"/>
                </a:cubicBezTo>
                <a:cubicBezTo>
                  <a:pt x="5593" y="1282"/>
                  <a:pt x="5593" y="1282"/>
                  <a:pt x="5593" y="1282"/>
                </a:cubicBezTo>
                <a:cubicBezTo>
                  <a:pt x="5468" y="1282"/>
                  <a:pt x="5312" y="1250"/>
                  <a:pt x="5124" y="1250"/>
                </a:cubicBezTo>
                <a:cubicBezTo>
                  <a:pt x="5124" y="2594"/>
                  <a:pt x="5124" y="2594"/>
                  <a:pt x="5124" y="2594"/>
                </a:cubicBezTo>
                <a:cubicBezTo>
                  <a:pt x="5124" y="2625"/>
                  <a:pt x="5124" y="2688"/>
                  <a:pt x="5093" y="2719"/>
                </a:cubicBezTo>
                <a:lnTo>
                  <a:pt x="5093" y="2750"/>
                </a:lnTo>
                <a:cubicBezTo>
                  <a:pt x="4437" y="3749"/>
                  <a:pt x="4437" y="3749"/>
                  <a:pt x="4437" y="3749"/>
                </a:cubicBezTo>
                <a:cubicBezTo>
                  <a:pt x="4249" y="4281"/>
                  <a:pt x="4249" y="4281"/>
                  <a:pt x="4249" y="4281"/>
                </a:cubicBezTo>
                <a:cubicBezTo>
                  <a:pt x="5218" y="4562"/>
                  <a:pt x="5218" y="4562"/>
                  <a:pt x="5218" y="4562"/>
                </a:cubicBezTo>
                <a:cubicBezTo>
                  <a:pt x="5218" y="4562"/>
                  <a:pt x="5218" y="4562"/>
                  <a:pt x="5187" y="4593"/>
                </a:cubicBezTo>
                <a:cubicBezTo>
                  <a:pt x="5218" y="4593"/>
                  <a:pt x="5218" y="4593"/>
                  <a:pt x="5218" y="4593"/>
                </a:cubicBezTo>
                <a:cubicBezTo>
                  <a:pt x="5343" y="4624"/>
                  <a:pt x="5437" y="4749"/>
                  <a:pt x="5406" y="4906"/>
                </a:cubicBezTo>
                <a:cubicBezTo>
                  <a:pt x="5124" y="6624"/>
                  <a:pt x="5124" y="6624"/>
                  <a:pt x="5124" y="6624"/>
                </a:cubicBezTo>
                <a:cubicBezTo>
                  <a:pt x="5093" y="6749"/>
                  <a:pt x="4999" y="6843"/>
                  <a:pt x="4843" y="6843"/>
                </a:cubicBezTo>
                <a:lnTo>
                  <a:pt x="4812" y="6843"/>
                </a:lnTo>
                <a:cubicBezTo>
                  <a:pt x="4656" y="6812"/>
                  <a:pt x="4531" y="6687"/>
                  <a:pt x="4562" y="6531"/>
                </a:cubicBezTo>
                <a:cubicBezTo>
                  <a:pt x="4812" y="5093"/>
                  <a:pt x="4812" y="5093"/>
                  <a:pt x="4812" y="5093"/>
                </a:cubicBezTo>
                <a:cubicBezTo>
                  <a:pt x="3531" y="5124"/>
                  <a:pt x="3531" y="5124"/>
                  <a:pt x="3531" y="5124"/>
                </a:cubicBezTo>
                <a:cubicBezTo>
                  <a:pt x="2594" y="5812"/>
                  <a:pt x="2594" y="5812"/>
                  <a:pt x="2594" y="5812"/>
                </a:cubicBezTo>
                <a:cubicBezTo>
                  <a:pt x="2500" y="5906"/>
                  <a:pt x="2500" y="5906"/>
                  <a:pt x="2500" y="5906"/>
                </a:cubicBezTo>
                <a:cubicBezTo>
                  <a:pt x="2469" y="5937"/>
                  <a:pt x="2469" y="5937"/>
                  <a:pt x="2438" y="5968"/>
                </a:cubicBezTo>
                <a:cubicBezTo>
                  <a:pt x="1000" y="6812"/>
                  <a:pt x="1000" y="6812"/>
                  <a:pt x="1000" y="6812"/>
                </a:cubicBezTo>
                <a:cubicBezTo>
                  <a:pt x="969" y="6843"/>
                  <a:pt x="907" y="6843"/>
                  <a:pt x="875" y="6843"/>
                </a:cubicBezTo>
                <a:cubicBezTo>
                  <a:pt x="782" y="6843"/>
                  <a:pt x="688" y="6812"/>
                  <a:pt x="625" y="6718"/>
                </a:cubicBezTo>
                <a:cubicBezTo>
                  <a:pt x="532" y="6562"/>
                  <a:pt x="594" y="6406"/>
                  <a:pt x="719" y="6312"/>
                </a:cubicBezTo>
                <a:cubicBezTo>
                  <a:pt x="1969" y="5562"/>
                  <a:pt x="1969" y="5562"/>
                  <a:pt x="1969" y="5562"/>
                </a:cubicBezTo>
                <a:cubicBezTo>
                  <a:pt x="2844" y="4562"/>
                  <a:pt x="2844" y="4562"/>
                  <a:pt x="2844" y="4562"/>
                </a:cubicBezTo>
                <a:cubicBezTo>
                  <a:pt x="2563" y="3718"/>
                  <a:pt x="2563" y="3718"/>
                  <a:pt x="2563" y="3718"/>
                </a:cubicBezTo>
                <a:cubicBezTo>
                  <a:pt x="1782" y="2750"/>
                  <a:pt x="1782" y="2750"/>
                  <a:pt x="1782" y="2750"/>
                </a:cubicBezTo>
                <a:lnTo>
                  <a:pt x="1782" y="2750"/>
                </a:lnTo>
                <a:cubicBezTo>
                  <a:pt x="1750" y="2688"/>
                  <a:pt x="1719" y="2657"/>
                  <a:pt x="1719" y="2594"/>
                </a:cubicBezTo>
                <a:cubicBezTo>
                  <a:pt x="1719" y="1250"/>
                  <a:pt x="1719" y="1250"/>
                  <a:pt x="1719" y="1250"/>
                </a:cubicBezTo>
                <a:cubicBezTo>
                  <a:pt x="1532" y="1250"/>
                  <a:pt x="1375" y="1282"/>
                  <a:pt x="1250" y="1313"/>
                </a:cubicBezTo>
                <a:cubicBezTo>
                  <a:pt x="1407" y="2375"/>
                  <a:pt x="1407" y="2375"/>
                  <a:pt x="1407" y="2375"/>
                </a:cubicBezTo>
                <a:cubicBezTo>
                  <a:pt x="407" y="2563"/>
                  <a:pt x="407" y="2563"/>
                  <a:pt x="407" y="2563"/>
                </a:cubicBezTo>
                <a:cubicBezTo>
                  <a:pt x="0" y="188"/>
                  <a:pt x="0" y="188"/>
                  <a:pt x="0" y="188"/>
                </a:cubicBezTo>
                <a:cubicBezTo>
                  <a:pt x="1032" y="32"/>
                  <a:pt x="1032" y="32"/>
                  <a:pt x="1032" y="32"/>
                </a:cubicBezTo>
                <a:cubicBezTo>
                  <a:pt x="1188" y="1032"/>
                  <a:pt x="1188" y="1032"/>
                  <a:pt x="1188" y="1032"/>
                </a:cubicBezTo>
                <a:cubicBezTo>
                  <a:pt x="1375" y="1000"/>
                  <a:pt x="1594" y="969"/>
                  <a:pt x="1813" y="938"/>
                </a:cubicBezTo>
                <a:cubicBezTo>
                  <a:pt x="1875" y="907"/>
                  <a:pt x="1938" y="875"/>
                  <a:pt x="2000" y="875"/>
                </a:cubicBezTo>
                <a:cubicBezTo>
                  <a:pt x="2063" y="875"/>
                  <a:pt x="2094" y="907"/>
                  <a:pt x="2157" y="907"/>
                </a:cubicBezTo>
                <a:cubicBezTo>
                  <a:pt x="2532" y="907"/>
                  <a:pt x="2938" y="875"/>
                  <a:pt x="3437" y="875"/>
                </a:cubicBezTo>
                <a:cubicBezTo>
                  <a:pt x="3906" y="875"/>
                  <a:pt x="4343" y="907"/>
                  <a:pt x="4718" y="907"/>
                </a:cubicBezTo>
                <a:cubicBezTo>
                  <a:pt x="4749" y="907"/>
                  <a:pt x="4781" y="875"/>
                  <a:pt x="4843" y="875"/>
                </a:cubicBezTo>
                <a:cubicBezTo>
                  <a:pt x="4906" y="875"/>
                  <a:pt x="4968" y="907"/>
                  <a:pt x="5031" y="938"/>
                </a:cubicBezTo>
                <a:cubicBezTo>
                  <a:pt x="5281" y="969"/>
                  <a:pt x="5468" y="1000"/>
                  <a:pt x="5656" y="1000"/>
                </a:cubicBezTo>
                <a:cubicBezTo>
                  <a:pt x="5812" y="0"/>
                  <a:pt x="5812" y="0"/>
                  <a:pt x="5812" y="0"/>
                </a:cubicBezTo>
                <a:lnTo>
                  <a:pt x="6843" y="188"/>
                </a:lnTo>
                <a:close/>
                <a:moveTo>
                  <a:pt x="4562" y="1188"/>
                </a:moveTo>
                <a:lnTo>
                  <a:pt x="4562" y="1188"/>
                </a:lnTo>
                <a:cubicBezTo>
                  <a:pt x="4218" y="1188"/>
                  <a:pt x="3843" y="1157"/>
                  <a:pt x="3437" y="1157"/>
                </a:cubicBezTo>
                <a:cubicBezTo>
                  <a:pt x="3000" y="1157"/>
                  <a:pt x="2625" y="1188"/>
                  <a:pt x="2282" y="1188"/>
                </a:cubicBezTo>
                <a:cubicBezTo>
                  <a:pt x="2282" y="2469"/>
                  <a:pt x="2282" y="2469"/>
                  <a:pt x="2282" y="2469"/>
                </a:cubicBezTo>
                <a:cubicBezTo>
                  <a:pt x="3157" y="3157"/>
                  <a:pt x="3157" y="3157"/>
                  <a:pt x="3157" y="3157"/>
                </a:cubicBezTo>
                <a:cubicBezTo>
                  <a:pt x="3718" y="3157"/>
                  <a:pt x="3718" y="3157"/>
                  <a:pt x="3718" y="3157"/>
                </a:cubicBezTo>
                <a:cubicBezTo>
                  <a:pt x="4562" y="2469"/>
                  <a:pt x="4562" y="2469"/>
                  <a:pt x="4562" y="2469"/>
                </a:cubicBezTo>
                <a:lnTo>
                  <a:pt x="4562" y="1188"/>
                </a:lnTo>
                <a:close/>
                <a:moveTo>
                  <a:pt x="4562" y="1188"/>
                </a:moveTo>
                <a:lnTo>
                  <a:pt x="4562" y="1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05" name="Round Same Side Corner Rectangle 8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6304018" y="3000203"/>
            <a:ext cx="451376" cy="1908539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EBD48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r"/>
            <a:endParaRPr lang="bg-BG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06" name="Freeform 1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5575440" y="3733438"/>
            <a:ext cx="454717" cy="446715"/>
          </a:xfrm>
          <a:custGeom>
            <a:avLst/>
            <a:gdLst>
              <a:gd name="T0" fmla="*/ 44 w 87"/>
              <a:gd name="T1" fmla="*/ 0 h 87"/>
              <a:gd name="T2" fmla="*/ 0 w 87"/>
              <a:gd name="T3" fmla="*/ 44 h 87"/>
              <a:gd name="T4" fmla="*/ 44 w 87"/>
              <a:gd name="T5" fmla="*/ 87 h 87"/>
              <a:gd name="T6" fmla="*/ 87 w 87"/>
              <a:gd name="T7" fmla="*/ 87 h 87"/>
              <a:gd name="T8" fmla="*/ 87 w 87"/>
              <a:gd name="T9" fmla="*/ 44 h 87"/>
              <a:gd name="T10" fmla="*/ 44 w 87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7" h="87">
                <a:moveTo>
                  <a:pt x="44" y="0"/>
                </a:moveTo>
                <a:cubicBezTo>
                  <a:pt x="19" y="0"/>
                  <a:pt x="0" y="20"/>
                  <a:pt x="0" y="44"/>
                </a:cubicBezTo>
                <a:cubicBezTo>
                  <a:pt x="0" y="68"/>
                  <a:pt x="19" y="87"/>
                  <a:pt x="44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20"/>
                  <a:pt x="68" y="0"/>
                  <a:pt x="44" y="0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</p:spPr>
        <p:txBody>
          <a:bodyPr vert="horz" wrap="square" lIns="219419" tIns="109710" rIns="219419" bIns="109710" numCol="1" anchor="t" anchorCtr="0" compatLnSpc="1">
            <a:prstTxWarp prst="textNoShape">
              <a:avLst/>
            </a:prstTxWarp>
          </a:bodyPr>
          <a:lstStyle/>
          <a:p>
            <a:endParaRPr lang="bg-BG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08" name="Freeform 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5686938" y="3842695"/>
            <a:ext cx="258915" cy="198792"/>
          </a:xfrm>
          <a:custGeom>
            <a:avLst/>
            <a:gdLst>
              <a:gd name="T0" fmla="*/ 3034 w 6392"/>
              <a:gd name="T1" fmla="*/ 2260 h 4907"/>
              <a:gd name="T2" fmla="*/ 2582 w 6392"/>
              <a:gd name="T3" fmla="*/ 1937 h 4907"/>
              <a:gd name="T4" fmla="*/ 1421 w 6392"/>
              <a:gd name="T5" fmla="*/ 2196 h 4907"/>
              <a:gd name="T6" fmla="*/ 388 w 6392"/>
              <a:gd name="T7" fmla="*/ 4583 h 4907"/>
              <a:gd name="T8" fmla="*/ 2712 w 6392"/>
              <a:gd name="T9" fmla="*/ 3551 h 4907"/>
              <a:gd name="T10" fmla="*/ 3034 w 6392"/>
              <a:gd name="T11" fmla="*/ 2260 h 4907"/>
              <a:gd name="T12" fmla="*/ 2454 w 6392"/>
              <a:gd name="T13" fmla="*/ 3228 h 4907"/>
              <a:gd name="T14" fmla="*/ 711 w 6392"/>
              <a:gd name="T15" fmla="*/ 4261 h 4907"/>
              <a:gd name="T16" fmla="*/ 1679 w 6392"/>
              <a:gd name="T17" fmla="*/ 2518 h 4907"/>
              <a:gd name="T18" fmla="*/ 1874 w 6392"/>
              <a:gd name="T19" fmla="*/ 2648 h 4907"/>
              <a:gd name="T20" fmla="*/ 2260 w 6392"/>
              <a:gd name="T21" fmla="*/ 3034 h 4907"/>
              <a:gd name="T22" fmla="*/ 2454 w 6392"/>
              <a:gd name="T23" fmla="*/ 3228 h 4907"/>
              <a:gd name="T24" fmla="*/ 6197 w 6392"/>
              <a:gd name="T25" fmla="*/ 710 h 4907"/>
              <a:gd name="T26" fmla="*/ 3615 w 6392"/>
              <a:gd name="T27" fmla="*/ 646 h 4907"/>
              <a:gd name="T28" fmla="*/ 2776 w 6392"/>
              <a:gd name="T29" fmla="*/ 1679 h 4907"/>
              <a:gd name="T30" fmla="*/ 3034 w 6392"/>
              <a:gd name="T31" fmla="*/ 2196 h 4907"/>
              <a:gd name="T32" fmla="*/ 4326 w 6392"/>
              <a:gd name="T33" fmla="*/ 2454 h 4907"/>
              <a:gd name="T34" fmla="*/ 6197 w 6392"/>
              <a:gd name="T35" fmla="*/ 710 h 4907"/>
              <a:gd name="T36" fmla="*/ 5489 w 6392"/>
              <a:gd name="T37" fmla="*/ 1549 h 4907"/>
              <a:gd name="T38" fmla="*/ 3681 w 6392"/>
              <a:gd name="T39" fmla="*/ 1937 h 4907"/>
              <a:gd name="T40" fmla="*/ 4067 w 6392"/>
              <a:gd name="T41" fmla="*/ 1485 h 4907"/>
              <a:gd name="T42" fmla="*/ 3487 w 6392"/>
              <a:gd name="T43" fmla="*/ 1421 h 4907"/>
              <a:gd name="T44" fmla="*/ 5164 w 6392"/>
              <a:gd name="T45" fmla="*/ 582 h 4907"/>
              <a:gd name="T46" fmla="*/ 5489 w 6392"/>
              <a:gd name="T47" fmla="*/ 1549 h 4907"/>
              <a:gd name="T48" fmla="*/ 3165 w 6392"/>
              <a:gd name="T49" fmla="*/ 2260 h 4907"/>
              <a:gd name="T50" fmla="*/ 3423 w 6392"/>
              <a:gd name="T51" fmla="*/ 3098 h 4907"/>
              <a:gd name="T52" fmla="*/ 3423 w 6392"/>
              <a:gd name="T53" fmla="*/ 2582 h 4907"/>
              <a:gd name="T54" fmla="*/ 3165 w 6392"/>
              <a:gd name="T55" fmla="*/ 2260 h 4907"/>
              <a:gd name="T56" fmla="*/ 2196 w 6392"/>
              <a:gd name="T57" fmla="*/ 1615 h 4907"/>
              <a:gd name="T58" fmla="*/ 2066 w 6392"/>
              <a:gd name="T59" fmla="*/ 1163 h 4907"/>
              <a:gd name="T60" fmla="*/ 2518 w 6392"/>
              <a:gd name="T61" fmla="*/ 1549 h 4907"/>
              <a:gd name="T62" fmla="*/ 2582 w 6392"/>
              <a:gd name="T63" fmla="*/ 1873 h 4907"/>
              <a:gd name="T64" fmla="*/ 2196 w 6392"/>
              <a:gd name="T65" fmla="*/ 1615 h 4907"/>
              <a:gd name="T66" fmla="*/ 2196 w 6392"/>
              <a:gd name="T67" fmla="*/ 1615 h 4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392" h="4907">
                <a:moveTo>
                  <a:pt x="3034" y="2260"/>
                </a:moveTo>
                <a:lnTo>
                  <a:pt x="3034" y="2260"/>
                </a:lnTo>
                <a:cubicBezTo>
                  <a:pt x="2776" y="2196"/>
                  <a:pt x="2776" y="2196"/>
                  <a:pt x="2776" y="2196"/>
                </a:cubicBezTo>
                <a:cubicBezTo>
                  <a:pt x="2582" y="1937"/>
                  <a:pt x="2582" y="1937"/>
                  <a:pt x="2582" y="1937"/>
                </a:cubicBezTo>
                <a:cubicBezTo>
                  <a:pt x="2454" y="2001"/>
                  <a:pt x="2454" y="2001"/>
                  <a:pt x="2454" y="2001"/>
                </a:cubicBezTo>
                <a:cubicBezTo>
                  <a:pt x="2132" y="1873"/>
                  <a:pt x="1679" y="1937"/>
                  <a:pt x="1421" y="2196"/>
                </a:cubicBezTo>
                <a:cubicBezTo>
                  <a:pt x="388" y="3228"/>
                  <a:pt x="388" y="3228"/>
                  <a:pt x="388" y="3228"/>
                </a:cubicBezTo>
                <a:cubicBezTo>
                  <a:pt x="0" y="3615"/>
                  <a:pt x="0" y="4197"/>
                  <a:pt x="388" y="4583"/>
                </a:cubicBezTo>
                <a:cubicBezTo>
                  <a:pt x="775" y="4906"/>
                  <a:pt x="1357" y="4906"/>
                  <a:pt x="1743" y="4583"/>
                </a:cubicBezTo>
                <a:cubicBezTo>
                  <a:pt x="2712" y="3551"/>
                  <a:pt x="2712" y="3551"/>
                  <a:pt x="2712" y="3551"/>
                </a:cubicBezTo>
                <a:cubicBezTo>
                  <a:pt x="3034" y="3228"/>
                  <a:pt x="3099" y="2776"/>
                  <a:pt x="2906" y="2454"/>
                </a:cubicBezTo>
                <a:lnTo>
                  <a:pt x="3034" y="2260"/>
                </a:lnTo>
                <a:close/>
                <a:moveTo>
                  <a:pt x="2454" y="3228"/>
                </a:moveTo>
                <a:lnTo>
                  <a:pt x="2454" y="3228"/>
                </a:lnTo>
                <a:cubicBezTo>
                  <a:pt x="1421" y="4261"/>
                  <a:pt x="1421" y="4261"/>
                  <a:pt x="1421" y="4261"/>
                </a:cubicBezTo>
                <a:cubicBezTo>
                  <a:pt x="1227" y="4455"/>
                  <a:pt x="905" y="4455"/>
                  <a:pt x="711" y="4261"/>
                </a:cubicBezTo>
                <a:cubicBezTo>
                  <a:pt x="516" y="4067"/>
                  <a:pt x="516" y="3745"/>
                  <a:pt x="711" y="3551"/>
                </a:cubicBezTo>
                <a:cubicBezTo>
                  <a:pt x="1679" y="2518"/>
                  <a:pt x="1679" y="2518"/>
                  <a:pt x="1679" y="2518"/>
                </a:cubicBezTo>
                <a:cubicBezTo>
                  <a:pt x="1807" y="2390"/>
                  <a:pt x="2002" y="2324"/>
                  <a:pt x="2132" y="2390"/>
                </a:cubicBezTo>
                <a:cubicBezTo>
                  <a:pt x="1874" y="2648"/>
                  <a:pt x="1874" y="2648"/>
                  <a:pt x="1874" y="2648"/>
                </a:cubicBezTo>
                <a:cubicBezTo>
                  <a:pt x="1743" y="2776"/>
                  <a:pt x="1743" y="2970"/>
                  <a:pt x="1874" y="3034"/>
                </a:cubicBezTo>
                <a:cubicBezTo>
                  <a:pt x="1938" y="3164"/>
                  <a:pt x="2132" y="3164"/>
                  <a:pt x="2260" y="3034"/>
                </a:cubicBezTo>
                <a:cubicBezTo>
                  <a:pt x="2582" y="2776"/>
                  <a:pt x="2582" y="2776"/>
                  <a:pt x="2582" y="2776"/>
                </a:cubicBezTo>
                <a:cubicBezTo>
                  <a:pt x="2582" y="2906"/>
                  <a:pt x="2582" y="3098"/>
                  <a:pt x="2454" y="3228"/>
                </a:cubicBezTo>
                <a:close/>
                <a:moveTo>
                  <a:pt x="6197" y="710"/>
                </a:moveTo>
                <a:lnTo>
                  <a:pt x="6197" y="710"/>
                </a:lnTo>
                <a:cubicBezTo>
                  <a:pt x="6005" y="258"/>
                  <a:pt x="5489" y="0"/>
                  <a:pt x="4972" y="194"/>
                </a:cubicBezTo>
                <a:cubicBezTo>
                  <a:pt x="3615" y="646"/>
                  <a:pt x="3615" y="646"/>
                  <a:pt x="3615" y="646"/>
                </a:cubicBezTo>
                <a:cubicBezTo>
                  <a:pt x="3229" y="841"/>
                  <a:pt x="3034" y="1163"/>
                  <a:pt x="3034" y="1549"/>
                </a:cubicBezTo>
                <a:cubicBezTo>
                  <a:pt x="2776" y="1679"/>
                  <a:pt x="2776" y="1679"/>
                  <a:pt x="2776" y="1679"/>
                </a:cubicBezTo>
                <a:cubicBezTo>
                  <a:pt x="2840" y="2001"/>
                  <a:pt x="2840" y="2001"/>
                  <a:pt x="2840" y="2001"/>
                </a:cubicBezTo>
                <a:cubicBezTo>
                  <a:pt x="3034" y="2196"/>
                  <a:pt x="3034" y="2196"/>
                  <a:pt x="3034" y="2196"/>
                </a:cubicBezTo>
                <a:cubicBezTo>
                  <a:pt x="3229" y="2132"/>
                  <a:pt x="3229" y="2132"/>
                  <a:pt x="3229" y="2132"/>
                </a:cubicBezTo>
                <a:cubicBezTo>
                  <a:pt x="3487" y="2454"/>
                  <a:pt x="3939" y="2582"/>
                  <a:pt x="4326" y="2454"/>
                </a:cubicBezTo>
                <a:cubicBezTo>
                  <a:pt x="5681" y="1937"/>
                  <a:pt x="5681" y="1937"/>
                  <a:pt x="5681" y="1937"/>
                </a:cubicBezTo>
                <a:cubicBezTo>
                  <a:pt x="6133" y="1743"/>
                  <a:pt x="6391" y="1227"/>
                  <a:pt x="6197" y="710"/>
                </a:cubicBezTo>
                <a:close/>
                <a:moveTo>
                  <a:pt x="5489" y="1549"/>
                </a:moveTo>
                <a:lnTo>
                  <a:pt x="5489" y="1549"/>
                </a:lnTo>
                <a:cubicBezTo>
                  <a:pt x="4131" y="2065"/>
                  <a:pt x="4131" y="2065"/>
                  <a:pt x="4131" y="2065"/>
                </a:cubicBezTo>
                <a:cubicBezTo>
                  <a:pt x="4003" y="2132"/>
                  <a:pt x="3809" y="2065"/>
                  <a:pt x="3681" y="1937"/>
                </a:cubicBezTo>
                <a:cubicBezTo>
                  <a:pt x="3939" y="1873"/>
                  <a:pt x="3939" y="1873"/>
                  <a:pt x="3939" y="1873"/>
                </a:cubicBezTo>
                <a:cubicBezTo>
                  <a:pt x="4067" y="1807"/>
                  <a:pt x="4131" y="1679"/>
                  <a:pt x="4067" y="1485"/>
                </a:cubicBezTo>
                <a:cubicBezTo>
                  <a:pt x="4003" y="1357"/>
                  <a:pt x="3873" y="1291"/>
                  <a:pt x="3681" y="1291"/>
                </a:cubicBezTo>
                <a:cubicBezTo>
                  <a:pt x="3487" y="1421"/>
                  <a:pt x="3487" y="1421"/>
                  <a:pt x="3487" y="1421"/>
                </a:cubicBezTo>
                <a:cubicBezTo>
                  <a:pt x="3551" y="1227"/>
                  <a:pt x="3615" y="1163"/>
                  <a:pt x="3809" y="1099"/>
                </a:cubicBezTo>
                <a:cubicBezTo>
                  <a:pt x="5164" y="582"/>
                  <a:pt x="5164" y="582"/>
                  <a:pt x="5164" y="582"/>
                </a:cubicBezTo>
                <a:cubicBezTo>
                  <a:pt x="5422" y="452"/>
                  <a:pt x="5681" y="646"/>
                  <a:pt x="5811" y="905"/>
                </a:cubicBezTo>
                <a:cubicBezTo>
                  <a:pt x="5875" y="1163"/>
                  <a:pt x="5747" y="1421"/>
                  <a:pt x="5489" y="1549"/>
                </a:cubicBezTo>
                <a:close/>
                <a:moveTo>
                  <a:pt x="3165" y="2260"/>
                </a:moveTo>
                <a:lnTo>
                  <a:pt x="3165" y="2260"/>
                </a:lnTo>
                <a:cubicBezTo>
                  <a:pt x="3551" y="2518"/>
                  <a:pt x="3551" y="2518"/>
                  <a:pt x="3551" y="2518"/>
                </a:cubicBezTo>
                <a:cubicBezTo>
                  <a:pt x="3423" y="3098"/>
                  <a:pt x="3423" y="3098"/>
                  <a:pt x="3423" y="3098"/>
                </a:cubicBezTo>
                <a:cubicBezTo>
                  <a:pt x="3293" y="3098"/>
                  <a:pt x="3293" y="3098"/>
                  <a:pt x="3293" y="3098"/>
                </a:cubicBezTo>
                <a:cubicBezTo>
                  <a:pt x="3423" y="2582"/>
                  <a:pt x="3423" y="2582"/>
                  <a:pt x="3423" y="2582"/>
                </a:cubicBezTo>
                <a:cubicBezTo>
                  <a:pt x="3034" y="2324"/>
                  <a:pt x="3034" y="2324"/>
                  <a:pt x="3034" y="2324"/>
                </a:cubicBezTo>
                <a:lnTo>
                  <a:pt x="3165" y="2260"/>
                </a:lnTo>
                <a:close/>
                <a:moveTo>
                  <a:pt x="2196" y="1615"/>
                </a:moveTo>
                <a:lnTo>
                  <a:pt x="2196" y="1615"/>
                </a:lnTo>
                <a:cubicBezTo>
                  <a:pt x="1938" y="1163"/>
                  <a:pt x="1938" y="1163"/>
                  <a:pt x="1938" y="1163"/>
                </a:cubicBezTo>
                <a:cubicBezTo>
                  <a:pt x="2066" y="1163"/>
                  <a:pt x="2066" y="1163"/>
                  <a:pt x="2066" y="1163"/>
                </a:cubicBezTo>
                <a:cubicBezTo>
                  <a:pt x="2260" y="1549"/>
                  <a:pt x="2260" y="1549"/>
                  <a:pt x="2260" y="1549"/>
                </a:cubicBezTo>
                <a:cubicBezTo>
                  <a:pt x="2518" y="1549"/>
                  <a:pt x="2518" y="1549"/>
                  <a:pt x="2518" y="1549"/>
                </a:cubicBezTo>
                <a:cubicBezTo>
                  <a:pt x="2648" y="1807"/>
                  <a:pt x="2648" y="1807"/>
                  <a:pt x="2648" y="1807"/>
                </a:cubicBezTo>
                <a:cubicBezTo>
                  <a:pt x="2582" y="1873"/>
                  <a:pt x="2582" y="1873"/>
                  <a:pt x="2582" y="1873"/>
                </a:cubicBezTo>
                <a:cubicBezTo>
                  <a:pt x="2454" y="1679"/>
                  <a:pt x="2454" y="1679"/>
                  <a:pt x="2454" y="1679"/>
                </a:cubicBezTo>
                <a:lnTo>
                  <a:pt x="2196" y="1615"/>
                </a:lnTo>
                <a:close/>
                <a:moveTo>
                  <a:pt x="2196" y="1615"/>
                </a:moveTo>
                <a:lnTo>
                  <a:pt x="2196" y="16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09" name="Round Same Side Corner Rectangle 9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6331436" y="4361099"/>
            <a:ext cx="451376" cy="1908539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EBD48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r"/>
            <a:endParaRPr lang="bg-BG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0" name="Freeform 1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5602857" y="5094335"/>
            <a:ext cx="454717" cy="446715"/>
          </a:xfrm>
          <a:custGeom>
            <a:avLst/>
            <a:gdLst>
              <a:gd name="T0" fmla="*/ 44 w 87"/>
              <a:gd name="T1" fmla="*/ 0 h 87"/>
              <a:gd name="T2" fmla="*/ 0 w 87"/>
              <a:gd name="T3" fmla="*/ 44 h 87"/>
              <a:gd name="T4" fmla="*/ 44 w 87"/>
              <a:gd name="T5" fmla="*/ 87 h 87"/>
              <a:gd name="T6" fmla="*/ 87 w 87"/>
              <a:gd name="T7" fmla="*/ 87 h 87"/>
              <a:gd name="T8" fmla="*/ 87 w 87"/>
              <a:gd name="T9" fmla="*/ 44 h 87"/>
              <a:gd name="T10" fmla="*/ 44 w 87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7" h="87">
                <a:moveTo>
                  <a:pt x="44" y="0"/>
                </a:moveTo>
                <a:cubicBezTo>
                  <a:pt x="19" y="0"/>
                  <a:pt x="0" y="20"/>
                  <a:pt x="0" y="44"/>
                </a:cubicBezTo>
                <a:cubicBezTo>
                  <a:pt x="0" y="68"/>
                  <a:pt x="19" y="87"/>
                  <a:pt x="44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20"/>
                  <a:pt x="68" y="0"/>
                  <a:pt x="44" y="0"/>
                </a:cubicBezTo>
                <a:close/>
              </a:path>
            </a:pathLst>
          </a:custGeom>
          <a:solidFill>
            <a:srgbClr val="AF4343"/>
          </a:solidFill>
          <a:ln>
            <a:noFill/>
          </a:ln>
        </p:spPr>
        <p:txBody>
          <a:bodyPr vert="horz" wrap="square" lIns="219419" tIns="109710" rIns="219419" bIns="109710" numCol="1" anchor="t" anchorCtr="0" compatLnSpc="1">
            <a:prstTxWarp prst="textNoShape">
              <a:avLst/>
            </a:prstTxWarp>
          </a:bodyPr>
          <a:lstStyle/>
          <a:p>
            <a:endParaRPr lang="bg-BG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1" name="Freeform 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5735945" y="5226132"/>
            <a:ext cx="218745" cy="218801"/>
          </a:xfrm>
          <a:custGeom>
            <a:avLst/>
            <a:gdLst>
              <a:gd name="T0" fmla="*/ 4905 w 5031"/>
              <a:gd name="T1" fmla="*/ 0 h 5031"/>
              <a:gd name="T2" fmla="*/ 4905 w 5031"/>
              <a:gd name="T3" fmla="*/ 0 h 5031"/>
              <a:gd name="T4" fmla="*/ 125 w 5031"/>
              <a:gd name="T5" fmla="*/ 0 h 5031"/>
              <a:gd name="T6" fmla="*/ 0 w 5031"/>
              <a:gd name="T7" fmla="*/ 125 h 5031"/>
              <a:gd name="T8" fmla="*/ 0 w 5031"/>
              <a:gd name="T9" fmla="*/ 4905 h 5031"/>
              <a:gd name="T10" fmla="*/ 125 w 5031"/>
              <a:gd name="T11" fmla="*/ 5030 h 5031"/>
              <a:gd name="T12" fmla="*/ 4905 w 5031"/>
              <a:gd name="T13" fmla="*/ 5030 h 5031"/>
              <a:gd name="T14" fmla="*/ 5030 w 5031"/>
              <a:gd name="T15" fmla="*/ 4905 h 5031"/>
              <a:gd name="T16" fmla="*/ 5030 w 5031"/>
              <a:gd name="T17" fmla="*/ 125 h 5031"/>
              <a:gd name="T18" fmla="*/ 4905 w 5031"/>
              <a:gd name="T19" fmla="*/ 0 h 5031"/>
              <a:gd name="T20" fmla="*/ 3687 w 5031"/>
              <a:gd name="T21" fmla="*/ 2624 h 5031"/>
              <a:gd name="T22" fmla="*/ 3687 w 5031"/>
              <a:gd name="T23" fmla="*/ 2624 h 5031"/>
              <a:gd name="T24" fmla="*/ 3624 w 5031"/>
              <a:gd name="T25" fmla="*/ 2687 h 5031"/>
              <a:gd name="T26" fmla="*/ 3562 w 5031"/>
              <a:gd name="T27" fmla="*/ 2687 h 5031"/>
              <a:gd name="T28" fmla="*/ 3187 w 5031"/>
              <a:gd name="T29" fmla="*/ 2313 h 5031"/>
              <a:gd name="T30" fmla="*/ 1688 w 5031"/>
              <a:gd name="T31" fmla="*/ 3812 h 5031"/>
              <a:gd name="T32" fmla="*/ 1625 w 5031"/>
              <a:gd name="T33" fmla="*/ 3843 h 5031"/>
              <a:gd name="T34" fmla="*/ 1563 w 5031"/>
              <a:gd name="T35" fmla="*/ 3812 h 5031"/>
              <a:gd name="T36" fmla="*/ 1219 w 5031"/>
              <a:gd name="T37" fmla="*/ 3468 h 5031"/>
              <a:gd name="T38" fmla="*/ 1188 w 5031"/>
              <a:gd name="T39" fmla="*/ 3405 h 5031"/>
              <a:gd name="T40" fmla="*/ 1219 w 5031"/>
              <a:gd name="T41" fmla="*/ 3343 h 5031"/>
              <a:gd name="T42" fmla="*/ 2718 w 5031"/>
              <a:gd name="T43" fmla="*/ 1844 h 5031"/>
              <a:gd name="T44" fmla="*/ 2344 w 5031"/>
              <a:gd name="T45" fmla="*/ 1469 h 5031"/>
              <a:gd name="T46" fmla="*/ 2344 w 5031"/>
              <a:gd name="T47" fmla="*/ 1406 h 5031"/>
              <a:gd name="T48" fmla="*/ 2406 w 5031"/>
              <a:gd name="T49" fmla="*/ 1344 h 5031"/>
              <a:gd name="T50" fmla="*/ 3749 w 5031"/>
              <a:gd name="T51" fmla="*/ 1188 h 5031"/>
              <a:gd name="T52" fmla="*/ 3812 w 5031"/>
              <a:gd name="T53" fmla="*/ 1219 h 5031"/>
              <a:gd name="T54" fmla="*/ 3843 w 5031"/>
              <a:gd name="T55" fmla="*/ 1281 h 5031"/>
              <a:gd name="T56" fmla="*/ 3687 w 5031"/>
              <a:gd name="T57" fmla="*/ 2624 h 5031"/>
              <a:gd name="T58" fmla="*/ 3687 w 5031"/>
              <a:gd name="T59" fmla="*/ 2624 h 5031"/>
              <a:gd name="T60" fmla="*/ 3687 w 5031"/>
              <a:gd name="T61" fmla="*/ 2624 h 5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031" h="5031">
                <a:moveTo>
                  <a:pt x="4905" y="0"/>
                </a:moveTo>
                <a:lnTo>
                  <a:pt x="4905" y="0"/>
                </a:lnTo>
                <a:cubicBezTo>
                  <a:pt x="125" y="0"/>
                  <a:pt x="125" y="0"/>
                  <a:pt x="125" y="0"/>
                </a:cubicBezTo>
                <a:cubicBezTo>
                  <a:pt x="62" y="0"/>
                  <a:pt x="0" y="62"/>
                  <a:pt x="0" y="125"/>
                </a:cubicBezTo>
                <a:cubicBezTo>
                  <a:pt x="0" y="4905"/>
                  <a:pt x="0" y="4905"/>
                  <a:pt x="0" y="4905"/>
                </a:cubicBezTo>
                <a:cubicBezTo>
                  <a:pt x="0" y="4968"/>
                  <a:pt x="62" y="5030"/>
                  <a:pt x="125" y="5030"/>
                </a:cubicBezTo>
                <a:cubicBezTo>
                  <a:pt x="4905" y="5030"/>
                  <a:pt x="4905" y="5030"/>
                  <a:pt x="4905" y="5030"/>
                </a:cubicBezTo>
                <a:cubicBezTo>
                  <a:pt x="4968" y="5030"/>
                  <a:pt x="5030" y="4968"/>
                  <a:pt x="5030" y="4905"/>
                </a:cubicBezTo>
                <a:cubicBezTo>
                  <a:pt x="5030" y="125"/>
                  <a:pt x="5030" y="125"/>
                  <a:pt x="5030" y="125"/>
                </a:cubicBezTo>
                <a:cubicBezTo>
                  <a:pt x="5030" y="62"/>
                  <a:pt x="4968" y="0"/>
                  <a:pt x="4905" y="0"/>
                </a:cubicBezTo>
                <a:close/>
                <a:moveTo>
                  <a:pt x="3687" y="2624"/>
                </a:moveTo>
                <a:lnTo>
                  <a:pt x="3687" y="2624"/>
                </a:lnTo>
                <a:cubicBezTo>
                  <a:pt x="3687" y="2655"/>
                  <a:pt x="3655" y="2687"/>
                  <a:pt x="3624" y="2687"/>
                </a:cubicBezTo>
                <a:cubicBezTo>
                  <a:pt x="3593" y="2687"/>
                  <a:pt x="3562" y="2687"/>
                  <a:pt x="3562" y="2687"/>
                </a:cubicBezTo>
                <a:cubicBezTo>
                  <a:pt x="3187" y="2313"/>
                  <a:pt x="3187" y="2313"/>
                  <a:pt x="3187" y="2313"/>
                </a:cubicBezTo>
                <a:cubicBezTo>
                  <a:pt x="1688" y="3812"/>
                  <a:pt x="1688" y="3812"/>
                  <a:pt x="1688" y="3812"/>
                </a:cubicBezTo>
                <a:cubicBezTo>
                  <a:pt x="1656" y="3812"/>
                  <a:pt x="1625" y="3843"/>
                  <a:pt x="1625" y="3843"/>
                </a:cubicBezTo>
                <a:cubicBezTo>
                  <a:pt x="1594" y="3843"/>
                  <a:pt x="1594" y="3812"/>
                  <a:pt x="1563" y="3812"/>
                </a:cubicBezTo>
                <a:cubicBezTo>
                  <a:pt x="1219" y="3468"/>
                  <a:pt x="1219" y="3468"/>
                  <a:pt x="1219" y="3468"/>
                </a:cubicBezTo>
                <a:cubicBezTo>
                  <a:pt x="1219" y="3437"/>
                  <a:pt x="1188" y="3437"/>
                  <a:pt x="1188" y="3405"/>
                </a:cubicBezTo>
                <a:cubicBezTo>
                  <a:pt x="1188" y="3374"/>
                  <a:pt x="1219" y="3374"/>
                  <a:pt x="1219" y="3343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344" y="1469"/>
                  <a:pt x="2344" y="1469"/>
                  <a:pt x="2344" y="1469"/>
                </a:cubicBezTo>
                <a:cubicBezTo>
                  <a:pt x="2344" y="1469"/>
                  <a:pt x="2313" y="1438"/>
                  <a:pt x="2344" y="1406"/>
                </a:cubicBezTo>
                <a:cubicBezTo>
                  <a:pt x="2344" y="1375"/>
                  <a:pt x="2375" y="1344"/>
                  <a:pt x="2406" y="1344"/>
                </a:cubicBezTo>
                <a:cubicBezTo>
                  <a:pt x="3749" y="1188"/>
                  <a:pt x="3749" y="1188"/>
                  <a:pt x="3749" y="1188"/>
                </a:cubicBezTo>
                <a:cubicBezTo>
                  <a:pt x="3780" y="1188"/>
                  <a:pt x="3780" y="1188"/>
                  <a:pt x="3812" y="1219"/>
                </a:cubicBezTo>
                <a:cubicBezTo>
                  <a:pt x="3812" y="1250"/>
                  <a:pt x="3843" y="1250"/>
                  <a:pt x="3843" y="1281"/>
                </a:cubicBezTo>
                <a:lnTo>
                  <a:pt x="3687" y="2624"/>
                </a:lnTo>
                <a:close/>
                <a:moveTo>
                  <a:pt x="3687" y="2624"/>
                </a:moveTo>
                <a:lnTo>
                  <a:pt x="3687" y="26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6" name="Rectangle 8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167326" y="3756575"/>
            <a:ext cx="1063486" cy="467784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小标题</a:t>
            </a:r>
            <a:endParaRPr lang="bg-BG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17" name="Rectangle 8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167326" y="5101619"/>
            <a:ext cx="1063486" cy="467784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小标题</a:t>
            </a:r>
            <a:endParaRPr lang="bg-BG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18" name="矩形 11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5575436" y="2910869"/>
            <a:ext cx="5591276" cy="552835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119" name="矩形 11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5575436" y="4295908"/>
            <a:ext cx="5591276" cy="552835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120" name="矩形 11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5575436" y="5648863"/>
            <a:ext cx="5591276" cy="552835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51" name="圆角矩形 5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30191" y="416765"/>
            <a:ext cx="1299413" cy="403375"/>
          </a:xfrm>
          <a:custGeom>
            <a:avLst/>
            <a:gdLst>
              <a:gd name="connsiteX0" fmla="*/ 0 w 1299413"/>
              <a:gd name="connsiteY0" fmla="*/ 201687 h 403375"/>
              <a:gd name="connsiteX1" fmla="*/ 0 w 1299413"/>
              <a:gd name="connsiteY1" fmla="*/ 201688 h 403375"/>
              <a:gd name="connsiteX2" fmla="*/ 0 w 1299413"/>
              <a:gd name="connsiteY2" fmla="*/ 201688 h 403375"/>
              <a:gd name="connsiteX3" fmla="*/ 201688 w 1299413"/>
              <a:gd name="connsiteY3" fmla="*/ 0 h 403375"/>
              <a:gd name="connsiteX4" fmla="*/ 1299413 w 1299413"/>
              <a:gd name="connsiteY4" fmla="*/ 0 h 403375"/>
              <a:gd name="connsiteX5" fmla="*/ 1299413 w 1299413"/>
              <a:gd name="connsiteY5" fmla="*/ 403375 h 403375"/>
              <a:gd name="connsiteX6" fmla="*/ 201688 w 1299413"/>
              <a:gd name="connsiteY6" fmla="*/ 403375 h 403375"/>
              <a:gd name="connsiteX7" fmla="*/ 15850 w 1299413"/>
              <a:gd name="connsiteY7" fmla="*/ 280193 h 403375"/>
              <a:gd name="connsiteX8" fmla="*/ 0 w 1299413"/>
              <a:gd name="connsiteY8" fmla="*/ 201688 h 403375"/>
              <a:gd name="connsiteX9" fmla="*/ 15850 w 1299413"/>
              <a:gd name="connsiteY9" fmla="*/ 123182 h 403375"/>
              <a:gd name="connsiteX10" fmla="*/ 201688 w 1299413"/>
              <a:gd name="connsiteY10" fmla="*/ 0 h 4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9413" h="403375">
                <a:moveTo>
                  <a:pt x="0" y="201687"/>
                </a:moveTo>
                <a:lnTo>
                  <a:pt x="0" y="201688"/>
                </a:lnTo>
                <a:lnTo>
                  <a:pt x="0" y="201688"/>
                </a:lnTo>
                <a:close/>
                <a:moveTo>
                  <a:pt x="201688" y="0"/>
                </a:moveTo>
                <a:lnTo>
                  <a:pt x="1299413" y="0"/>
                </a:lnTo>
                <a:lnTo>
                  <a:pt x="1299413" y="403375"/>
                </a:lnTo>
                <a:lnTo>
                  <a:pt x="201688" y="403375"/>
                </a:lnTo>
                <a:cubicBezTo>
                  <a:pt x="118147" y="403375"/>
                  <a:pt x="46468" y="352582"/>
                  <a:pt x="15850" y="280193"/>
                </a:cubicBezTo>
                <a:lnTo>
                  <a:pt x="0" y="201688"/>
                </a:lnTo>
                <a:lnTo>
                  <a:pt x="15850" y="123182"/>
                </a:lnTo>
                <a:cubicBezTo>
                  <a:pt x="46468" y="50793"/>
                  <a:pt x="118147" y="0"/>
                  <a:pt x="201688" y="0"/>
                </a:cubicBezTo>
                <a:close/>
              </a:path>
            </a:pathLst>
          </a:cu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54" name="文本框 5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55" name="文本框 5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56" name="文本框 5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3394165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5962378" y="966685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 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5512876" y="4812212"/>
            <a:ext cx="1116725" cy="1794690"/>
          </a:xfrm>
          <a:custGeom>
            <a:avLst/>
            <a:gdLst>
              <a:gd name="T0" fmla="*/ 615771 w 1342369"/>
              <a:gd name="T1" fmla="*/ 690 h 2155959"/>
              <a:gd name="T2" fmla="*/ 644270 w 1342369"/>
              <a:gd name="T3" fmla="*/ 7198 h 2155959"/>
              <a:gd name="T4" fmla="*/ 891272 w 1342369"/>
              <a:gd name="T5" fmla="*/ 594413 h 2155959"/>
              <a:gd name="T6" fmla="*/ 1183557 w 1342369"/>
              <a:gd name="T7" fmla="*/ 382191 h 2155959"/>
              <a:gd name="T8" fmla="*/ 1339991 w 1342369"/>
              <a:gd name="T9" fmla="*/ 349225 h 2155959"/>
              <a:gd name="T10" fmla="*/ 1027122 w 1342369"/>
              <a:gd name="T11" fmla="*/ 1080670 h 2155959"/>
              <a:gd name="T12" fmla="*/ 1035969 w 1342369"/>
              <a:gd name="T13" fmla="*/ 2095909 h 2155959"/>
              <a:gd name="T14" fmla="*/ 1045408 w 1342369"/>
              <a:gd name="T15" fmla="*/ 2155825 h 2155959"/>
              <a:gd name="T16" fmla="*/ 543578 w 1342369"/>
              <a:gd name="T17" fmla="*/ 2155825 h 2155959"/>
              <a:gd name="T18" fmla="*/ 544444 w 1342369"/>
              <a:gd name="T19" fmla="*/ 2146716 h 2155959"/>
              <a:gd name="T20" fmla="*/ 586636 w 1342369"/>
              <a:gd name="T21" fmla="*/ 1332039 h 2155959"/>
              <a:gd name="T22" fmla="*/ 137917 w 1342369"/>
              <a:gd name="T23" fmla="*/ 796334 h 2155959"/>
              <a:gd name="T24" fmla="*/ 53525 w 1342369"/>
              <a:gd name="T25" fmla="*/ 608836 h 2155959"/>
              <a:gd name="T26" fmla="*/ 333460 w 1342369"/>
              <a:gd name="T27" fmla="*/ 755125 h 2155959"/>
              <a:gd name="T28" fmla="*/ 39117 w 1342369"/>
              <a:gd name="T29" fmla="*/ 417218 h 2155959"/>
              <a:gd name="T30" fmla="*/ 45292 w 1342369"/>
              <a:gd name="T31" fmla="*/ 264749 h 2155959"/>
              <a:gd name="T32" fmla="*/ 407561 w 1342369"/>
              <a:gd name="T33" fmla="*/ 596474 h 2155959"/>
              <a:gd name="T34" fmla="*/ 189376 w 1342369"/>
              <a:gd name="T35" fmla="*/ 101976 h 2155959"/>
              <a:gd name="T36" fmla="*/ 372569 w 1342369"/>
              <a:gd name="T37" fmla="*/ 242084 h 2155959"/>
              <a:gd name="T38" fmla="*/ 619571 w 1342369"/>
              <a:gd name="T39" fmla="*/ 396614 h 2155959"/>
              <a:gd name="T40" fmla="*/ 615771 w 1342369"/>
              <a:gd name="T41" fmla="*/ 690 h 215595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42369"/>
              <a:gd name="T64" fmla="*/ 0 h 2155959"/>
              <a:gd name="T65" fmla="*/ 1342369 w 1342369"/>
              <a:gd name="T66" fmla="*/ 2155959 h 215595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42369" h="2155959">
                <a:moveTo>
                  <a:pt x="616199" y="690"/>
                </a:moveTo>
                <a:cubicBezTo>
                  <a:pt x="623960" y="-1205"/>
                  <a:pt x="633390" y="758"/>
                  <a:pt x="644718" y="7198"/>
                </a:cubicBezTo>
                <a:cubicBezTo>
                  <a:pt x="735348" y="56650"/>
                  <a:pt x="768305" y="567663"/>
                  <a:pt x="891891" y="594450"/>
                </a:cubicBezTo>
                <a:cubicBezTo>
                  <a:pt x="1017538" y="621237"/>
                  <a:pt x="1151423" y="456394"/>
                  <a:pt x="1184379" y="382215"/>
                </a:cubicBezTo>
                <a:cubicBezTo>
                  <a:pt x="1217336" y="305975"/>
                  <a:pt x="1322384" y="266825"/>
                  <a:pt x="1340922" y="349247"/>
                </a:cubicBezTo>
                <a:cubicBezTo>
                  <a:pt x="1361520" y="431668"/>
                  <a:pt x="1157602" y="542937"/>
                  <a:pt x="1027836" y="1080737"/>
                </a:cubicBezTo>
                <a:cubicBezTo>
                  <a:pt x="956002" y="1382090"/>
                  <a:pt x="991702" y="1793626"/>
                  <a:pt x="1036689" y="2096039"/>
                </a:cubicBezTo>
                <a:lnTo>
                  <a:pt x="1046134" y="2155959"/>
                </a:lnTo>
                <a:lnTo>
                  <a:pt x="543956" y="2155959"/>
                </a:lnTo>
                <a:lnTo>
                  <a:pt x="544822" y="2146849"/>
                </a:lnTo>
                <a:cubicBezTo>
                  <a:pt x="564210" y="1938701"/>
                  <a:pt x="594125" y="1568698"/>
                  <a:pt x="587044" y="1332122"/>
                </a:cubicBezTo>
                <a:cubicBezTo>
                  <a:pt x="576746" y="988013"/>
                  <a:pt x="265719" y="887047"/>
                  <a:pt x="138013" y="796383"/>
                </a:cubicBezTo>
                <a:cubicBezTo>
                  <a:pt x="10307" y="705719"/>
                  <a:pt x="-18530" y="604753"/>
                  <a:pt x="53562" y="608874"/>
                </a:cubicBezTo>
                <a:cubicBezTo>
                  <a:pt x="123595" y="612995"/>
                  <a:pt x="319274" y="788141"/>
                  <a:pt x="333692" y="755172"/>
                </a:cubicBezTo>
                <a:cubicBezTo>
                  <a:pt x="348110" y="724264"/>
                  <a:pt x="113296" y="532634"/>
                  <a:pt x="39144" y="417244"/>
                </a:cubicBezTo>
                <a:cubicBezTo>
                  <a:pt x="-37068" y="303915"/>
                  <a:pt x="16486" y="275067"/>
                  <a:pt x="45323" y="264765"/>
                </a:cubicBezTo>
                <a:cubicBezTo>
                  <a:pt x="76220" y="254462"/>
                  <a:pt x="391366" y="617116"/>
                  <a:pt x="407844" y="596511"/>
                </a:cubicBezTo>
                <a:cubicBezTo>
                  <a:pt x="426382" y="573845"/>
                  <a:pt x="177149" y="137011"/>
                  <a:pt x="189508" y="101982"/>
                </a:cubicBezTo>
                <a:cubicBezTo>
                  <a:pt x="199806" y="66953"/>
                  <a:pt x="263660" y="-3105"/>
                  <a:pt x="372828" y="242099"/>
                </a:cubicBezTo>
                <a:cubicBezTo>
                  <a:pt x="481996" y="487303"/>
                  <a:pt x="655017" y="600632"/>
                  <a:pt x="620001" y="396639"/>
                </a:cubicBezTo>
                <a:cubicBezTo>
                  <a:pt x="589362" y="216342"/>
                  <a:pt x="561877" y="13959"/>
                  <a:pt x="616199" y="69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2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5602743" y="2930298"/>
            <a:ext cx="2160765" cy="2044466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7" name="Freeform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3819946" y="3868612"/>
            <a:ext cx="1662534" cy="1757686"/>
          </a:xfrm>
          <a:custGeom>
            <a:avLst/>
            <a:gdLst>
              <a:gd name="T0" fmla="*/ 1988840 w 970"/>
              <a:gd name="T1" fmla="*/ 1448094 h 1025"/>
              <a:gd name="T2" fmla="*/ 0 w 970"/>
              <a:gd name="T3" fmla="*/ 1025819 h 1025"/>
              <a:gd name="T4" fmla="*/ 1997075 w 970"/>
              <a:gd name="T5" fmla="*/ 1277124 h 1025"/>
              <a:gd name="T6" fmla="*/ 916184 w 970"/>
              <a:gd name="T7" fmla="*/ 1118514 h 1025"/>
              <a:gd name="T8" fmla="*/ 1988840 w 970"/>
              <a:gd name="T9" fmla="*/ 1448094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0"/>
              <a:gd name="T16" fmla="*/ 0 h 1025"/>
              <a:gd name="T17" fmla="*/ 970 w 970"/>
              <a:gd name="T18" fmla="*/ 1025 h 1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EBD48E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8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4653856" y="3084921"/>
            <a:ext cx="1659890" cy="1729934"/>
          </a:xfrm>
          <a:custGeom>
            <a:avLst/>
            <a:gdLst>
              <a:gd name="T0" fmla="*/ 1223530 w 968"/>
              <a:gd name="T1" fmla="*/ 2078038 h 1009"/>
              <a:gd name="T2" fmla="*/ 292494 w 968"/>
              <a:gd name="T3" fmla="*/ 0 h 1009"/>
              <a:gd name="T4" fmla="*/ 1382135 w 968"/>
              <a:gd name="T5" fmla="*/ 1973003 h 1009"/>
              <a:gd name="T6" fmla="*/ 813627 w 968"/>
              <a:gd name="T7" fmla="*/ 891765 h 1009"/>
              <a:gd name="T8" fmla="*/ 1223530 w 968"/>
              <a:gd name="T9" fmla="*/ 2078038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8"/>
              <a:gd name="T16" fmla="*/ 0 h 1009"/>
              <a:gd name="T17" fmla="*/ 968 w 968"/>
              <a:gd name="T18" fmla="*/ 1009 h 10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rgbClr val="EDBD68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9" name="任意多边形 1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4890417" y="6542145"/>
            <a:ext cx="2625958" cy="315855"/>
          </a:xfrm>
          <a:custGeom>
            <a:avLst/>
            <a:gdLst>
              <a:gd name="T0" fmla="*/ 1577182 w 3154392"/>
              <a:gd name="T1" fmla="*/ 0 h 301959"/>
              <a:gd name="T2" fmla="*/ 3112278 w 3154392"/>
              <a:gd name="T3" fmla="*/ 346498 h 301959"/>
              <a:gd name="T4" fmla="*/ 3154363 w 3154392"/>
              <a:gd name="T5" fmla="*/ 379413 h 301959"/>
              <a:gd name="T6" fmla="*/ 0 w 3154392"/>
              <a:gd name="T7" fmla="*/ 379413 h 301959"/>
              <a:gd name="T8" fmla="*/ 42085 w 3154392"/>
              <a:gd name="T9" fmla="*/ 346498 h 301959"/>
              <a:gd name="T10" fmla="*/ 1577182 w 3154392"/>
              <a:gd name="T11" fmla="*/ 0 h 3019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54392"/>
              <a:gd name="T19" fmla="*/ 0 h 301959"/>
              <a:gd name="T20" fmla="*/ 3154392 w 3154392"/>
              <a:gd name="T21" fmla="*/ 301959 h 30195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54392" h="301959">
                <a:moveTo>
                  <a:pt x="1577196" y="0"/>
                </a:moveTo>
                <a:cubicBezTo>
                  <a:pt x="2216218" y="0"/>
                  <a:pt x="2779619" y="109388"/>
                  <a:pt x="3112307" y="275763"/>
                </a:cubicBezTo>
                <a:lnTo>
                  <a:pt x="3154392" y="301959"/>
                </a:lnTo>
                <a:lnTo>
                  <a:pt x="0" y="301959"/>
                </a:lnTo>
                <a:lnTo>
                  <a:pt x="42085" y="275763"/>
                </a:lnTo>
                <a:cubicBezTo>
                  <a:pt x="374774" y="109388"/>
                  <a:pt x="938175" y="0"/>
                  <a:pt x="1577196" y="0"/>
                </a:cubicBezTo>
                <a:close/>
              </a:path>
            </a:pathLst>
          </a:custGeom>
          <a:solidFill>
            <a:srgbClr val="AF4343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10" name="Freeform 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6716825" y="4196361"/>
            <a:ext cx="1599098" cy="1568702"/>
          </a:xfrm>
          <a:custGeom>
            <a:avLst/>
            <a:gdLst>
              <a:gd name="T0" fmla="*/ 0 w 933"/>
              <a:gd name="T1" fmla="*/ 1033825 h 915"/>
              <a:gd name="T2" fmla="*/ 1920875 w 933"/>
              <a:gd name="T3" fmla="*/ 426298 h 915"/>
              <a:gd name="T4" fmla="*/ 76176 w 933"/>
              <a:gd name="T5" fmla="*/ 1186221 h 915"/>
              <a:gd name="T6" fmla="*/ 1084996 w 933"/>
              <a:gd name="T7" fmla="*/ 794933 h 915"/>
              <a:gd name="T8" fmla="*/ 0 w 933"/>
              <a:gd name="T9" fmla="*/ 1033825 h 9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3"/>
              <a:gd name="T16" fmla="*/ 0 h 915"/>
              <a:gd name="T17" fmla="*/ 933 w 933"/>
              <a:gd name="T18" fmla="*/ 915 h 9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rgbClr val="AF434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11" name="矩形 11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755301" y="2161950"/>
            <a:ext cx="2850377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112" name="矩形 11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583726" y="3885655"/>
            <a:ext cx="2850377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113" name="矩形 11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591191" y="2161950"/>
            <a:ext cx="2850377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114" name="矩形 11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712395" y="3885655"/>
            <a:ext cx="2850377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7208732" y="974607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252399" y="1007371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267945" y="1007540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336505" y="100701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451433" y="101546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214357" y="1019040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xmlns="" val="1096306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5" name="矩形 2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0" y="5143500"/>
            <a:ext cx="12192000" cy="1714500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778958" y="5544283"/>
            <a:ext cx="8634083" cy="912933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平台的模板设计在追求原创设计的基础上不断创新，引领设计时尚潮流，为用户提供国际顶级的原创模板设计作品两万余套。</a:t>
            </a:r>
          </a:p>
        </p:txBody>
      </p:sp>
      <p:sp>
        <p:nvSpPr>
          <p:cNvPr id="28" name="任意多边形 2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1273403" y="1460596"/>
            <a:ext cx="3143250" cy="2793805"/>
          </a:xfrm>
          <a:custGeom>
            <a:avLst/>
            <a:gdLst>
              <a:gd name="connsiteX0" fmla="*/ 0 w 3143250"/>
              <a:gd name="connsiteY0" fmla="*/ 3086100 h 3086100"/>
              <a:gd name="connsiteX1" fmla="*/ 0 w 3143250"/>
              <a:gd name="connsiteY1" fmla="*/ 0 h 3086100"/>
              <a:gd name="connsiteX2" fmla="*/ 3143250 w 3143250"/>
              <a:gd name="connsiteY2" fmla="*/ 0 h 3086100"/>
              <a:gd name="connsiteX3" fmla="*/ 3143250 w 3143250"/>
              <a:gd name="connsiteY3" fmla="*/ 3086100 h 3086100"/>
              <a:gd name="connsiteX4" fmla="*/ 626000 w 3143250"/>
              <a:gd name="connsiteY4" fmla="*/ 3086100 h 3086100"/>
              <a:gd name="connsiteX5" fmla="*/ 492650 w 3143250"/>
              <a:gd name="connsiteY5" fmla="*/ 2856186 h 3086100"/>
              <a:gd name="connsiteX6" fmla="*/ 359300 w 3143250"/>
              <a:gd name="connsiteY6" fmla="*/ 3086100 h 3086100"/>
              <a:gd name="connsiteX7" fmla="*/ 0 w 3143250"/>
              <a:gd name="connsiteY7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3250" h="3086100">
                <a:moveTo>
                  <a:pt x="0" y="3086100"/>
                </a:moveTo>
                <a:lnTo>
                  <a:pt x="0" y="0"/>
                </a:lnTo>
                <a:lnTo>
                  <a:pt x="3143250" y="0"/>
                </a:lnTo>
                <a:lnTo>
                  <a:pt x="3143250" y="3086100"/>
                </a:lnTo>
                <a:lnTo>
                  <a:pt x="626000" y="3086100"/>
                </a:lnTo>
                <a:lnTo>
                  <a:pt x="492650" y="2856186"/>
                </a:lnTo>
                <a:lnTo>
                  <a:pt x="359300" y="3086100"/>
                </a:lnTo>
                <a:lnTo>
                  <a:pt x="0" y="3086100"/>
                </a:lnTo>
                <a:close/>
              </a:path>
            </a:pathLst>
          </a:custGeom>
          <a:solidFill>
            <a:srgbClr val="EBD48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758666" y="1491822"/>
            <a:ext cx="22923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300" dirty="0"/>
              <a:t>THIS IS A BIG TITLE</a:t>
            </a:r>
            <a:endParaRPr lang="zh-CN" altLang="en-US" sz="2000" b="1" spc="300" dirty="0"/>
          </a:p>
        </p:txBody>
      </p:sp>
      <p:sp>
        <p:nvSpPr>
          <p:cNvPr id="30" name="文本框 2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758666" y="2548090"/>
            <a:ext cx="229237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1200" dirty="0">
                <a:ea typeface="Tahoma" panose="020B0604030504040204" pitchFamily="34" charset="0"/>
                <a:cs typeface="Tahoma" panose="020B0604030504040204" pitchFamily="34" charset="0"/>
              </a:rPr>
              <a:t>Click here to add a title and write down your opinion Click here to add a title and write down your opinion</a:t>
            </a:r>
          </a:p>
        </p:txBody>
      </p:sp>
      <p:sp>
        <p:nvSpPr>
          <p:cNvPr id="31" name="Freeform 2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2770724" y="2029089"/>
            <a:ext cx="274638" cy="274639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32" name="Freeform 8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3103488" y="3845591"/>
            <a:ext cx="295275" cy="290588"/>
          </a:xfrm>
          <a:custGeom>
            <a:avLst/>
            <a:gdLst>
              <a:gd name="T0" fmla="*/ 199574 w 444"/>
              <a:gd name="T1" fmla="*/ 71952 h 435"/>
              <a:gd name="T2" fmla="*/ 127944 w 444"/>
              <a:gd name="T3" fmla="*/ 71952 h 435"/>
              <a:gd name="T4" fmla="*/ 100013 w 444"/>
              <a:gd name="T5" fmla="*/ 0 h 435"/>
              <a:gd name="T6" fmla="*/ 72081 w 444"/>
              <a:gd name="T7" fmla="*/ 71952 h 435"/>
              <a:gd name="T8" fmla="*/ 0 w 444"/>
              <a:gd name="T9" fmla="*/ 71952 h 435"/>
              <a:gd name="T10" fmla="*/ 59917 w 444"/>
              <a:gd name="T11" fmla="*/ 115847 h 435"/>
              <a:gd name="T12" fmla="*/ 39645 w 444"/>
              <a:gd name="T13" fmla="*/ 196397 h 435"/>
              <a:gd name="T14" fmla="*/ 100013 w 444"/>
              <a:gd name="T15" fmla="*/ 147977 h 435"/>
              <a:gd name="T16" fmla="*/ 159479 w 444"/>
              <a:gd name="T17" fmla="*/ 196397 h 435"/>
              <a:gd name="T18" fmla="*/ 139657 w 444"/>
              <a:gd name="T19" fmla="*/ 115847 h 435"/>
              <a:gd name="T20" fmla="*/ 199574 w 444"/>
              <a:gd name="T21" fmla="*/ 71952 h 435"/>
              <a:gd name="T22" fmla="*/ 100013 w 444"/>
              <a:gd name="T23" fmla="*/ 128066 h 435"/>
              <a:gd name="T24" fmla="*/ 63521 w 444"/>
              <a:gd name="T25" fmla="*/ 155670 h 435"/>
              <a:gd name="T26" fmla="*/ 79740 w 444"/>
              <a:gd name="T27" fmla="*/ 115847 h 435"/>
              <a:gd name="T28" fmla="*/ 47754 w 444"/>
              <a:gd name="T29" fmla="*/ 87791 h 435"/>
              <a:gd name="T30" fmla="*/ 87849 w 444"/>
              <a:gd name="T31" fmla="*/ 91863 h 435"/>
              <a:gd name="T32" fmla="*/ 100013 w 444"/>
              <a:gd name="T33" fmla="*/ 43895 h 435"/>
              <a:gd name="T34" fmla="*/ 111726 w 444"/>
              <a:gd name="T35" fmla="*/ 91863 h 435"/>
              <a:gd name="T36" fmla="*/ 151821 w 444"/>
              <a:gd name="T37" fmla="*/ 87791 h 435"/>
              <a:gd name="T38" fmla="*/ 119835 w 444"/>
              <a:gd name="T39" fmla="*/ 115847 h 435"/>
              <a:gd name="T40" fmla="*/ 131998 w 444"/>
              <a:gd name="T41" fmla="*/ 155670 h 435"/>
              <a:gd name="T42" fmla="*/ 100013 w 444"/>
              <a:gd name="T43" fmla="*/ 128066 h 43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44" h="435">
                <a:moveTo>
                  <a:pt x="443" y="159"/>
                </a:moveTo>
                <a:lnTo>
                  <a:pt x="284" y="159"/>
                </a:lnTo>
                <a:lnTo>
                  <a:pt x="222" y="0"/>
                </a:lnTo>
                <a:lnTo>
                  <a:pt x="160" y="159"/>
                </a:lnTo>
                <a:lnTo>
                  <a:pt x="0" y="159"/>
                </a:lnTo>
                <a:lnTo>
                  <a:pt x="133" y="256"/>
                </a:lnTo>
                <a:lnTo>
                  <a:pt x="88" y="434"/>
                </a:lnTo>
                <a:lnTo>
                  <a:pt x="222" y="327"/>
                </a:lnTo>
                <a:lnTo>
                  <a:pt x="354" y="434"/>
                </a:lnTo>
                <a:lnTo>
                  <a:pt x="310" y="256"/>
                </a:lnTo>
                <a:lnTo>
                  <a:pt x="443" y="159"/>
                </a:lnTo>
                <a:close/>
                <a:moveTo>
                  <a:pt x="222" y="283"/>
                </a:moveTo>
                <a:lnTo>
                  <a:pt x="141" y="344"/>
                </a:lnTo>
                <a:lnTo>
                  <a:pt x="177" y="256"/>
                </a:lnTo>
                <a:lnTo>
                  <a:pt x="106" y="194"/>
                </a:lnTo>
                <a:lnTo>
                  <a:pt x="195" y="203"/>
                </a:lnTo>
                <a:lnTo>
                  <a:pt x="222" y="97"/>
                </a:lnTo>
                <a:lnTo>
                  <a:pt x="248" y="203"/>
                </a:lnTo>
                <a:lnTo>
                  <a:pt x="337" y="194"/>
                </a:lnTo>
                <a:lnTo>
                  <a:pt x="266" y="256"/>
                </a:lnTo>
                <a:lnTo>
                  <a:pt x="293" y="344"/>
                </a:lnTo>
                <a:lnTo>
                  <a:pt x="222" y="283"/>
                </a:lnTo>
                <a:close/>
              </a:path>
            </a:pathLst>
          </a:custGeom>
          <a:solidFill>
            <a:srgbClr val="AF4343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33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2701955" y="3846247"/>
            <a:ext cx="305316" cy="289932"/>
          </a:xfrm>
          <a:custGeom>
            <a:avLst/>
            <a:gdLst>
              <a:gd name="T0" fmla="*/ 2147483646 w 256"/>
              <a:gd name="T1" fmla="*/ 2147483646 h 244"/>
              <a:gd name="T2" fmla="*/ 2147483646 w 256"/>
              <a:gd name="T3" fmla="*/ 2147483646 h 244"/>
              <a:gd name="T4" fmla="*/ 2147483646 w 256"/>
              <a:gd name="T5" fmla="*/ 2147483646 h 244"/>
              <a:gd name="T6" fmla="*/ 2147483646 w 256"/>
              <a:gd name="T7" fmla="*/ 2147483646 h 244"/>
              <a:gd name="T8" fmla="*/ 2147483646 w 256"/>
              <a:gd name="T9" fmla="*/ 2147483646 h 244"/>
              <a:gd name="T10" fmla="*/ 2147483646 w 256"/>
              <a:gd name="T11" fmla="*/ 2147483646 h 244"/>
              <a:gd name="T12" fmla="*/ 2147483646 w 256"/>
              <a:gd name="T13" fmla="*/ 2147483646 h 244"/>
              <a:gd name="T14" fmla="*/ 2147483646 w 256"/>
              <a:gd name="T15" fmla="*/ 2147483646 h 244"/>
              <a:gd name="T16" fmla="*/ 2147483646 w 256"/>
              <a:gd name="T17" fmla="*/ 2147483646 h 244"/>
              <a:gd name="T18" fmla="*/ 2147483646 w 256"/>
              <a:gd name="T19" fmla="*/ 2147483646 h 244"/>
              <a:gd name="T20" fmla="*/ 2147483646 w 256"/>
              <a:gd name="T21" fmla="*/ 2147483646 h 244"/>
              <a:gd name="T22" fmla="*/ 2147483646 w 256"/>
              <a:gd name="T23" fmla="*/ 2147483646 h 244"/>
              <a:gd name="T24" fmla="*/ 2147483646 w 256"/>
              <a:gd name="T25" fmla="*/ 2147483646 h 244"/>
              <a:gd name="T26" fmla="*/ 2147483646 w 256"/>
              <a:gd name="T27" fmla="*/ 2147483646 h 244"/>
              <a:gd name="T28" fmla="*/ 2147483646 w 256"/>
              <a:gd name="T29" fmla="*/ 2147483646 h 244"/>
              <a:gd name="T30" fmla="*/ 2147483646 w 256"/>
              <a:gd name="T31" fmla="*/ 2147483646 h 244"/>
              <a:gd name="T32" fmla="*/ 2147483646 w 256"/>
              <a:gd name="T33" fmla="*/ 2147483646 h 244"/>
              <a:gd name="T34" fmla="*/ 0 w 256"/>
              <a:gd name="T35" fmla="*/ 2147483646 h 244"/>
              <a:gd name="T36" fmla="*/ 2147483646 w 256"/>
              <a:gd name="T37" fmla="*/ 2147483646 h 244"/>
              <a:gd name="T38" fmla="*/ 2147483646 w 256"/>
              <a:gd name="T39" fmla="*/ 2147483646 h 244"/>
              <a:gd name="T40" fmla="*/ 2147483646 w 256"/>
              <a:gd name="T41" fmla="*/ 2147483646 h 244"/>
              <a:gd name="T42" fmla="*/ 2147483646 w 256"/>
              <a:gd name="T43" fmla="*/ 0 h 244"/>
              <a:gd name="T44" fmla="*/ 2147483646 w 256"/>
              <a:gd name="T45" fmla="*/ 2147483646 h 244"/>
              <a:gd name="T46" fmla="*/ 2147483646 w 256"/>
              <a:gd name="T47" fmla="*/ 2147483646 h 244"/>
              <a:gd name="T48" fmla="*/ 2147483646 w 256"/>
              <a:gd name="T49" fmla="*/ 2147483646 h 244"/>
              <a:gd name="T50" fmla="*/ 2147483646 w 256"/>
              <a:gd name="T51" fmla="*/ 2147483646 h 244"/>
              <a:gd name="T52" fmla="*/ 2147483646 w 256"/>
              <a:gd name="T53" fmla="*/ 2147483646 h 2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rgbClr val="AF434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2272664" y="3846247"/>
            <a:ext cx="305316" cy="289932"/>
          </a:xfrm>
          <a:custGeom>
            <a:avLst/>
            <a:gdLst>
              <a:gd name="T0" fmla="*/ 2147483646 w 256"/>
              <a:gd name="T1" fmla="*/ 2147483646 h 244"/>
              <a:gd name="T2" fmla="*/ 2147483646 w 256"/>
              <a:gd name="T3" fmla="*/ 2147483646 h 244"/>
              <a:gd name="T4" fmla="*/ 2147483646 w 256"/>
              <a:gd name="T5" fmla="*/ 2147483646 h 244"/>
              <a:gd name="T6" fmla="*/ 2147483646 w 256"/>
              <a:gd name="T7" fmla="*/ 2147483646 h 244"/>
              <a:gd name="T8" fmla="*/ 2147483646 w 256"/>
              <a:gd name="T9" fmla="*/ 2147483646 h 244"/>
              <a:gd name="T10" fmla="*/ 2147483646 w 256"/>
              <a:gd name="T11" fmla="*/ 2147483646 h 244"/>
              <a:gd name="T12" fmla="*/ 2147483646 w 256"/>
              <a:gd name="T13" fmla="*/ 2147483646 h 244"/>
              <a:gd name="T14" fmla="*/ 2147483646 w 256"/>
              <a:gd name="T15" fmla="*/ 2147483646 h 244"/>
              <a:gd name="T16" fmla="*/ 2147483646 w 256"/>
              <a:gd name="T17" fmla="*/ 2147483646 h 244"/>
              <a:gd name="T18" fmla="*/ 2147483646 w 256"/>
              <a:gd name="T19" fmla="*/ 2147483646 h 244"/>
              <a:gd name="T20" fmla="*/ 2147483646 w 256"/>
              <a:gd name="T21" fmla="*/ 2147483646 h 244"/>
              <a:gd name="T22" fmla="*/ 2147483646 w 256"/>
              <a:gd name="T23" fmla="*/ 2147483646 h 244"/>
              <a:gd name="T24" fmla="*/ 2147483646 w 256"/>
              <a:gd name="T25" fmla="*/ 2147483646 h 244"/>
              <a:gd name="T26" fmla="*/ 2147483646 w 256"/>
              <a:gd name="T27" fmla="*/ 2147483646 h 244"/>
              <a:gd name="T28" fmla="*/ 2147483646 w 256"/>
              <a:gd name="T29" fmla="*/ 2147483646 h 244"/>
              <a:gd name="T30" fmla="*/ 2147483646 w 256"/>
              <a:gd name="T31" fmla="*/ 2147483646 h 244"/>
              <a:gd name="T32" fmla="*/ 2147483646 w 256"/>
              <a:gd name="T33" fmla="*/ 2147483646 h 244"/>
              <a:gd name="T34" fmla="*/ 0 w 256"/>
              <a:gd name="T35" fmla="*/ 2147483646 h 244"/>
              <a:gd name="T36" fmla="*/ 2147483646 w 256"/>
              <a:gd name="T37" fmla="*/ 2147483646 h 244"/>
              <a:gd name="T38" fmla="*/ 2147483646 w 256"/>
              <a:gd name="T39" fmla="*/ 2147483646 h 244"/>
              <a:gd name="T40" fmla="*/ 2147483646 w 256"/>
              <a:gd name="T41" fmla="*/ 2147483646 h 244"/>
              <a:gd name="T42" fmla="*/ 2147483646 w 256"/>
              <a:gd name="T43" fmla="*/ 0 h 244"/>
              <a:gd name="T44" fmla="*/ 2147483646 w 256"/>
              <a:gd name="T45" fmla="*/ 2147483646 h 244"/>
              <a:gd name="T46" fmla="*/ 2147483646 w 256"/>
              <a:gd name="T47" fmla="*/ 2147483646 h 244"/>
              <a:gd name="T48" fmla="*/ 2147483646 w 256"/>
              <a:gd name="T49" fmla="*/ 2147483646 h 244"/>
              <a:gd name="T50" fmla="*/ 2147483646 w 256"/>
              <a:gd name="T51" fmla="*/ 2147483646 h 244"/>
              <a:gd name="T52" fmla="*/ 2147483646 w 256"/>
              <a:gd name="T53" fmla="*/ 2147483646 h 2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rgbClr val="AF434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1842206" y="3846247"/>
            <a:ext cx="305316" cy="289932"/>
          </a:xfrm>
          <a:custGeom>
            <a:avLst/>
            <a:gdLst>
              <a:gd name="T0" fmla="*/ 2147483646 w 256"/>
              <a:gd name="T1" fmla="*/ 2147483646 h 244"/>
              <a:gd name="T2" fmla="*/ 2147483646 w 256"/>
              <a:gd name="T3" fmla="*/ 2147483646 h 244"/>
              <a:gd name="T4" fmla="*/ 2147483646 w 256"/>
              <a:gd name="T5" fmla="*/ 2147483646 h 244"/>
              <a:gd name="T6" fmla="*/ 2147483646 w 256"/>
              <a:gd name="T7" fmla="*/ 2147483646 h 244"/>
              <a:gd name="T8" fmla="*/ 2147483646 w 256"/>
              <a:gd name="T9" fmla="*/ 2147483646 h 244"/>
              <a:gd name="T10" fmla="*/ 2147483646 w 256"/>
              <a:gd name="T11" fmla="*/ 2147483646 h 244"/>
              <a:gd name="T12" fmla="*/ 2147483646 w 256"/>
              <a:gd name="T13" fmla="*/ 2147483646 h 244"/>
              <a:gd name="T14" fmla="*/ 2147483646 w 256"/>
              <a:gd name="T15" fmla="*/ 2147483646 h 244"/>
              <a:gd name="T16" fmla="*/ 2147483646 w 256"/>
              <a:gd name="T17" fmla="*/ 2147483646 h 244"/>
              <a:gd name="T18" fmla="*/ 2147483646 w 256"/>
              <a:gd name="T19" fmla="*/ 2147483646 h 244"/>
              <a:gd name="T20" fmla="*/ 2147483646 w 256"/>
              <a:gd name="T21" fmla="*/ 2147483646 h 244"/>
              <a:gd name="T22" fmla="*/ 2147483646 w 256"/>
              <a:gd name="T23" fmla="*/ 2147483646 h 244"/>
              <a:gd name="T24" fmla="*/ 2147483646 w 256"/>
              <a:gd name="T25" fmla="*/ 2147483646 h 244"/>
              <a:gd name="T26" fmla="*/ 2147483646 w 256"/>
              <a:gd name="T27" fmla="*/ 2147483646 h 244"/>
              <a:gd name="T28" fmla="*/ 2147483646 w 256"/>
              <a:gd name="T29" fmla="*/ 2147483646 h 244"/>
              <a:gd name="T30" fmla="*/ 2147483646 w 256"/>
              <a:gd name="T31" fmla="*/ 2147483646 h 244"/>
              <a:gd name="T32" fmla="*/ 2147483646 w 256"/>
              <a:gd name="T33" fmla="*/ 2147483646 h 244"/>
              <a:gd name="T34" fmla="*/ 0 w 256"/>
              <a:gd name="T35" fmla="*/ 2147483646 h 244"/>
              <a:gd name="T36" fmla="*/ 2147483646 w 256"/>
              <a:gd name="T37" fmla="*/ 2147483646 h 244"/>
              <a:gd name="T38" fmla="*/ 2147483646 w 256"/>
              <a:gd name="T39" fmla="*/ 2147483646 h 244"/>
              <a:gd name="T40" fmla="*/ 2147483646 w 256"/>
              <a:gd name="T41" fmla="*/ 2147483646 h 244"/>
              <a:gd name="T42" fmla="*/ 2147483646 w 256"/>
              <a:gd name="T43" fmla="*/ 0 h 244"/>
              <a:gd name="T44" fmla="*/ 2147483646 w 256"/>
              <a:gd name="T45" fmla="*/ 2147483646 h 244"/>
              <a:gd name="T46" fmla="*/ 2147483646 w 256"/>
              <a:gd name="T47" fmla="*/ 2147483646 h 244"/>
              <a:gd name="T48" fmla="*/ 2147483646 w 256"/>
              <a:gd name="T49" fmla="*/ 2147483646 h 244"/>
              <a:gd name="T50" fmla="*/ 2147483646 w 256"/>
              <a:gd name="T51" fmla="*/ 2147483646 h 244"/>
              <a:gd name="T52" fmla="*/ 2147483646 w 256"/>
              <a:gd name="T53" fmla="*/ 2147483646 h 2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rgbClr val="AF434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任意多边形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4521746" y="1460596"/>
            <a:ext cx="3143250" cy="2793805"/>
          </a:xfrm>
          <a:custGeom>
            <a:avLst/>
            <a:gdLst>
              <a:gd name="connsiteX0" fmla="*/ 0 w 3143250"/>
              <a:gd name="connsiteY0" fmla="*/ 3086100 h 3086100"/>
              <a:gd name="connsiteX1" fmla="*/ 0 w 3143250"/>
              <a:gd name="connsiteY1" fmla="*/ 0 h 3086100"/>
              <a:gd name="connsiteX2" fmla="*/ 3143250 w 3143250"/>
              <a:gd name="connsiteY2" fmla="*/ 0 h 3086100"/>
              <a:gd name="connsiteX3" fmla="*/ 3143250 w 3143250"/>
              <a:gd name="connsiteY3" fmla="*/ 3086100 h 3086100"/>
              <a:gd name="connsiteX4" fmla="*/ 626000 w 3143250"/>
              <a:gd name="connsiteY4" fmla="*/ 3086100 h 3086100"/>
              <a:gd name="connsiteX5" fmla="*/ 492650 w 3143250"/>
              <a:gd name="connsiteY5" fmla="*/ 2856186 h 3086100"/>
              <a:gd name="connsiteX6" fmla="*/ 359300 w 3143250"/>
              <a:gd name="connsiteY6" fmla="*/ 3086100 h 3086100"/>
              <a:gd name="connsiteX7" fmla="*/ 0 w 3143250"/>
              <a:gd name="connsiteY7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3250" h="3086100">
                <a:moveTo>
                  <a:pt x="0" y="3086100"/>
                </a:moveTo>
                <a:lnTo>
                  <a:pt x="0" y="0"/>
                </a:lnTo>
                <a:lnTo>
                  <a:pt x="3143250" y="0"/>
                </a:lnTo>
                <a:lnTo>
                  <a:pt x="3143250" y="3086100"/>
                </a:lnTo>
                <a:lnTo>
                  <a:pt x="626000" y="3086100"/>
                </a:lnTo>
                <a:lnTo>
                  <a:pt x="492650" y="2856186"/>
                </a:lnTo>
                <a:lnTo>
                  <a:pt x="359300" y="3086100"/>
                </a:lnTo>
                <a:lnTo>
                  <a:pt x="0" y="3086100"/>
                </a:lnTo>
                <a:close/>
              </a:path>
            </a:pathLst>
          </a:custGeom>
          <a:solidFill>
            <a:srgbClr val="EDBD6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5007009" y="1491822"/>
            <a:ext cx="22923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300" dirty="0"/>
              <a:t>THIS IS A BIG TITLE</a:t>
            </a:r>
            <a:endParaRPr lang="zh-CN" altLang="en-US" sz="2000" b="1" spc="300" dirty="0"/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5007009" y="2548090"/>
            <a:ext cx="229237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1200" dirty="0">
                <a:ea typeface="Tahoma" panose="020B0604030504040204" pitchFamily="34" charset="0"/>
                <a:cs typeface="Tahoma" panose="020B0604030504040204" pitchFamily="34" charset="0"/>
              </a:rPr>
              <a:t>Click here to add a title and write down your opinion Click here to add a title and write down your opinion</a:t>
            </a:r>
          </a:p>
        </p:txBody>
      </p:sp>
      <p:sp>
        <p:nvSpPr>
          <p:cNvPr id="39" name="Freeform 2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6019067" y="2029089"/>
            <a:ext cx="274638" cy="274639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Freeform 8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5959945" y="3845591"/>
            <a:ext cx="295275" cy="290588"/>
          </a:xfrm>
          <a:custGeom>
            <a:avLst/>
            <a:gdLst>
              <a:gd name="T0" fmla="*/ 199574 w 444"/>
              <a:gd name="T1" fmla="*/ 71952 h 435"/>
              <a:gd name="T2" fmla="*/ 127944 w 444"/>
              <a:gd name="T3" fmla="*/ 71952 h 435"/>
              <a:gd name="T4" fmla="*/ 100013 w 444"/>
              <a:gd name="T5" fmla="*/ 0 h 435"/>
              <a:gd name="T6" fmla="*/ 72081 w 444"/>
              <a:gd name="T7" fmla="*/ 71952 h 435"/>
              <a:gd name="T8" fmla="*/ 0 w 444"/>
              <a:gd name="T9" fmla="*/ 71952 h 435"/>
              <a:gd name="T10" fmla="*/ 59917 w 444"/>
              <a:gd name="T11" fmla="*/ 115847 h 435"/>
              <a:gd name="T12" fmla="*/ 39645 w 444"/>
              <a:gd name="T13" fmla="*/ 196397 h 435"/>
              <a:gd name="T14" fmla="*/ 100013 w 444"/>
              <a:gd name="T15" fmla="*/ 147977 h 435"/>
              <a:gd name="T16" fmla="*/ 159479 w 444"/>
              <a:gd name="T17" fmla="*/ 196397 h 435"/>
              <a:gd name="T18" fmla="*/ 139657 w 444"/>
              <a:gd name="T19" fmla="*/ 115847 h 435"/>
              <a:gd name="T20" fmla="*/ 199574 w 444"/>
              <a:gd name="T21" fmla="*/ 71952 h 435"/>
              <a:gd name="T22" fmla="*/ 100013 w 444"/>
              <a:gd name="T23" fmla="*/ 128066 h 435"/>
              <a:gd name="T24" fmla="*/ 63521 w 444"/>
              <a:gd name="T25" fmla="*/ 155670 h 435"/>
              <a:gd name="T26" fmla="*/ 79740 w 444"/>
              <a:gd name="T27" fmla="*/ 115847 h 435"/>
              <a:gd name="T28" fmla="*/ 47754 w 444"/>
              <a:gd name="T29" fmla="*/ 87791 h 435"/>
              <a:gd name="T30" fmla="*/ 87849 w 444"/>
              <a:gd name="T31" fmla="*/ 91863 h 435"/>
              <a:gd name="T32" fmla="*/ 100013 w 444"/>
              <a:gd name="T33" fmla="*/ 43895 h 435"/>
              <a:gd name="T34" fmla="*/ 111726 w 444"/>
              <a:gd name="T35" fmla="*/ 91863 h 435"/>
              <a:gd name="T36" fmla="*/ 151821 w 444"/>
              <a:gd name="T37" fmla="*/ 87791 h 435"/>
              <a:gd name="T38" fmla="*/ 119835 w 444"/>
              <a:gd name="T39" fmla="*/ 115847 h 435"/>
              <a:gd name="T40" fmla="*/ 131998 w 444"/>
              <a:gd name="T41" fmla="*/ 155670 h 435"/>
              <a:gd name="T42" fmla="*/ 100013 w 444"/>
              <a:gd name="T43" fmla="*/ 128066 h 43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44" h="435">
                <a:moveTo>
                  <a:pt x="443" y="159"/>
                </a:moveTo>
                <a:lnTo>
                  <a:pt x="284" y="159"/>
                </a:lnTo>
                <a:lnTo>
                  <a:pt x="222" y="0"/>
                </a:lnTo>
                <a:lnTo>
                  <a:pt x="160" y="159"/>
                </a:lnTo>
                <a:lnTo>
                  <a:pt x="0" y="159"/>
                </a:lnTo>
                <a:lnTo>
                  <a:pt x="133" y="256"/>
                </a:lnTo>
                <a:lnTo>
                  <a:pt x="88" y="434"/>
                </a:lnTo>
                <a:lnTo>
                  <a:pt x="222" y="327"/>
                </a:lnTo>
                <a:lnTo>
                  <a:pt x="354" y="434"/>
                </a:lnTo>
                <a:lnTo>
                  <a:pt x="310" y="256"/>
                </a:lnTo>
                <a:lnTo>
                  <a:pt x="443" y="159"/>
                </a:lnTo>
                <a:close/>
                <a:moveTo>
                  <a:pt x="222" y="283"/>
                </a:moveTo>
                <a:lnTo>
                  <a:pt x="141" y="344"/>
                </a:lnTo>
                <a:lnTo>
                  <a:pt x="177" y="256"/>
                </a:lnTo>
                <a:lnTo>
                  <a:pt x="106" y="194"/>
                </a:lnTo>
                <a:lnTo>
                  <a:pt x="195" y="203"/>
                </a:lnTo>
                <a:lnTo>
                  <a:pt x="222" y="97"/>
                </a:lnTo>
                <a:lnTo>
                  <a:pt x="248" y="203"/>
                </a:lnTo>
                <a:lnTo>
                  <a:pt x="337" y="194"/>
                </a:lnTo>
                <a:lnTo>
                  <a:pt x="266" y="256"/>
                </a:lnTo>
                <a:lnTo>
                  <a:pt x="293" y="344"/>
                </a:lnTo>
                <a:lnTo>
                  <a:pt x="222" y="283"/>
                </a:lnTo>
                <a:close/>
              </a:path>
            </a:pathLst>
          </a:custGeom>
          <a:solidFill>
            <a:srgbClr val="AF4343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41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5521007" y="3846247"/>
            <a:ext cx="305316" cy="289932"/>
          </a:xfrm>
          <a:custGeom>
            <a:avLst/>
            <a:gdLst>
              <a:gd name="T0" fmla="*/ 2147483646 w 256"/>
              <a:gd name="T1" fmla="*/ 2147483646 h 244"/>
              <a:gd name="T2" fmla="*/ 2147483646 w 256"/>
              <a:gd name="T3" fmla="*/ 2147483646 h 244"/>
              <a:gd name="T4" fmla="*/ 2147483646 w 256"/>
              <a:gd name="T5" fmla="*/ 2147483646 h 244"/>
              <a:gd name="T6" fmla="*/ 2147483646 w 256"/>
              <a:gd name="T7" fmla="*/ 2147483646 h 244"/>
              <a:gd name="T8" fmla="*/ 2147483646 w 256"/>
              <a:gd name="T9" fmla="*/ 2147483646 h 244"/>
              <a:gd name="T10" fmla="*/ 2147483646 w 256"/>
              <a:gd name="T11" fmla="*/ 2147483646 h 244"/>
              <a:gd name="T12" fmla="*/ 2147483646 w 256"/>
              <a:gd name="T13" fmla="*/ 2147483646 h 244"/>
              <a:gd name="T14" fmla="*/ 2147483646 w 256"/>
              <a:gd name="T15" fmla="*/ 2147483646 h 244"/>
              <a:gd name="T16" fmla="*/ 2147483646 w 256"/>
              <a:gd name="T17" fmla="*/ 2147483646 h 244"/>
              <a:gd name="T18" fmla="*/ 2147483646 w 256"/>
              <a:gd name="T19" fmla="*/ 2147483646 h 244"/>
              <a:gd name="T20" fmla="*/ 2147483646 w 256"/>
              <a:gd name="T21" fmla="*/ 2147483646 h 244"/>
              <a:gd name="T22" fmla="*/ 2147483646 w 256"/>
              <a:gd name="T23" fmla="*/ 2147483646 h 244"/>
              <a:gd name="T24" fmla="*/ 2147483646 w 256"/>
              <a:gd name="T25" fmla="*/ 2147483646 h 244"/>
              <a:gd name="T26" fmla="*/ 2147483646 w 256"/>
              <a:gd name="T27" fmla="*/ 2147483646 h 244"/>
              <a:gd name="T28" fmla="*/ 2147483646 w 256"/>
              <a:gd name="T29" fmla="*/ 2147483646 h 244"/>
              <a:gd name="T30" fmla="*/ 2147483646 w 256"/>
              <a:gd name="T31" fmla="*/ 2147483646 h 244"/>
              <a:gd name="T32" fmla="*/ 2147483646 w 256"/>
              <a:gd name="T33" fmla="*/ 2147483646 h 244"/>
              <a:gd name="T34" fmla="*/ 0 w 256"/>
              <a:gd name="T35" fmla="*/ 2147483646 h 244"/>
              <a:gd name="T36" fmla="*/ 2147483646 w 256"/>
              <a:gd name="T37" fmla="*/ 2147483646 h 244"/>
              <a:gd name="T38" fmla="*/ 2147483646 w 256"/>
              <a:gd name="T39" fmla="*/ 2147483646 h 244"/>
              <a:gd name="T40" fmla="*/ 2147483646 w 256"/>
              <a:gd name="T41" fmla="*/ 2147483646 h 244"/>
              <a:gd name="T42" fmla="*/ 2147483646 w 256"/>
              <a:gd name="T43" fmla="*/ 0 h 244"/>
              <a:gd name="T44" fmla="*/ 2147483646 w 256"/>
              <a:gd name="T45" fmla="*/ 2147483646 h 244"/>
              <a:gd name="T46" fmla="*/ 2147483646 w 256"/>
              <a:gd name="T47" fmla="*/ 2147483646 h 244"/>
              <a:gd name="T48" fmla="*/ 2147483646 w 256"/>
              <a:gd name="T49" fmla="*/ 2147483646 h 244"/>
              <a:gd name="T50" fmla="*/ 2147483646 w 256"/>
              <a:gd name="T51" fmla="*/ 2147483646 h 244"/>
              <a:gd name="T52" fmla="*/ 2147483646 w 256"/>
              <a:gd name="T53" fmla="*/ 2147483646 h 2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rgbClr val="AF434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5090549" y="3846247"/>
            <a:ext cx="305316" cy="289932"/>
          </a:xfrm>
          <a:custGeom>
            <a:avLst/>
            <a:gdLst>
              <a:gd name="T0" fmla="*/ 2147483646 w 256"/>
              <a:gd name="T1" fmla="*/ 2147483646 h 244"/>
              <a:gd name="T2" fmla="*/ 2147483646 w 256"/>
              <a:gd name="T3" fmla="*/ 2147483646 h 244"/>
              <a:gd name="T4" fmla="*/ 2147483646 w 256"/>
              <a:gd name="T5" fmla="*/ 2147483646 h 244"/>
              <a:gd name="T6" fmla="*/ 2147483646 w 256"/>
              <a:gd name="T7" fmla="*/ 2147483646 h 244"/>
              <a:gd name="T8" fmla="*/ 2147483646 w 256"/>
              <a:gd name="T9" fmla="*/ 2147483646 h 244"/>
              <a:gd name="T10" fmla="*/ 2147483646 w 256"/>
              <a:gd name="T11" fmla="*/ 2147483646 h 244"/>
              <a:gd name="T12" fmla="*/ 2147483646 w 256"/>
              <a:gd name="T13" fmla="*/ 2147483646 h 244"/>
              <a:gd name="T14" fmla="*/ 2147483646 w 256"/>
              <a:gd name="T15" fmla="*/ 2147483646 h 244"/>
              <a:gd name="T16" fmla="*/ 2147483646 w 256"/>
              <a:gd name="T17" fmla="*/ 2147483646 h 244"/>
              <a:gd name="T18" fmla="*/ 2147483646 w 256"/>
              <a:gd name="T19" fmla="*/ 2147483646 h 244"/>
              <a:gd name="T20" fmla="*/ 2147483646 w 256"/>
              <a:gd name="T21" fmla="*/ 2147483646 h 244"/>
              <a:gd name="T22" fmla="*/ 2147483646 w 256"/>
              <a:gd name="T23" fmla="*/ 2147483646 h 244"/>
              <a:gd name="T24" fmla="*/ 2147483646 w 256"/>
              <a:gd name="T25" fmla="*/ 2147483646 h 244"/>
              <a:gd name="T26" fmla="*/ 2147483646 w 256"/>
              <a:gd name="T27" fmla="*/ 2147483646 h 244"/>
              <a:gd name="T28" fmla="*/ 2147483646 w 256"/>
              <a:gd name="T29" fmla="*/ 2147483646 h 244"/>
              <a:gd name="T30" fmla="*/ 2147483646 w 256"/>
              <a:gd name="T31" fmla="*/ 2147483646 h 244"/>
              <a:gd name="T32" fmla="*/ 2147483646 w 256"/>
              <a:gd name="T33" fmla="*/ 2147483646 h 244"/>
              <a:gd name="T34" fmla="*/ 0 w 256"/>
              <a:gd name="T35" fmla="*/ 2147483646 h 244"/>
              <a:gd name="T36" fmla="*/ 2147483646 w 256"/>
              <a:gd name="T37" fmla="*/ 2147483646 h 244"/>
              <a:gd name="T38" fmla="*/ 2147483646 w 256"/>
              <a:gd name="T39" fmla="*/ 2147483646 h 244"/>
              <a:gd name="T40" fmla="*/ 2147483646 w 256"/>
              <a:gd name="T41" fmla="*/ 2147483646 h 244"/>
              <a:gd name="T42" fmla="*/ 2147483646 w 256"/>
              <a:gd name="T43" fmla="*/ 0 h 244"/>
              <a:gd name="T44" fmla="*/ 2147483646 w 256"/>
              <a:gd name="T45" fmla="*/ 2147483646 h 244"/>
              <a:gd name="T46" fmla="*/ 2147483646 w 256"/>
              <a:gd name="T47" fmla="*/ 2147483646 h 244"/>
              <a:gd name="T48" fmla="*/ 2147483646 w 256"/>
              <a:gd name="T49" fmla="*/ 2147483646 h 244"/>
              <a:gd name="T50" fmla="*/ 2147483646 w 256"/>
              <a:gd name="T51" fmla="*/ 2147483646 h 244"/>
              <a:gd name="T52" fmla="*/ 2147483646 w 256"/>
              <a:gd name="T53" fmla="*/ 2147483646 h 2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rgbClr val="AF434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任意多边形 4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7770089" y="1460596"/>
            <a:ext cx="3143250" cy="2793805"/>
          </a:xfrm>
          <a:custGeom>
            <a:avLst/>
            <a:gdLst>
              <a:gd name="connsiteX0" fmla="*/ 0 w 3143250"/>
              <a:gd name="connsiteY0" fmla="*/ 3086100 h 3086100"/>
              <a:gd name="connsiteX1" fmla="*/ 0 w 3143250"/>
              <a:gd name="connsiteY1" fmla="*/ 0 h 3086100"/>
              <a:gd name="connsiteX2" fmla="*/ 3143250 w 3143250"/>
              <a:gd name="connsiteY2" fmla="*/ 0 h 3086100"/>
              <a:gd name="connsiteX3" fmla="*/ 3143250 w 3143250"/>
              <a:gd name="connsiteY3" fmla="*/ 3086100 h 3086100"/>
              <a:gd name="connsiteX4" fmla="*/ 626000 w 3143250"/>
              <a:gd name="connsiteY4" fmla="*/ 3086100 h 3086100"/>
              <a:gd name="connsiteX5" fmla="*/ 492650 w 3143250"/>
              <a:gd name="connsiteY5" fmla="*/ 2856186 h 3086100"/>
              <a:gd name="connsiteX6" fmla="*/ 359300 w 3143250"/>
              <a:gd name="connsiteY6" fmla="*/ 3086100 h 3086100"/>
              <a:gd name="connsiteX7" fmla="*/ 0 w 3143250"/>
              <a:gd name="connsiteY7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3250" h="3086100">
                <a:moveTo>
                  <a:pt x="0" y="3086100"/>
                </a:moveTo>
                <a:lnTo>
                  <a:pt x="0" y="0"/>
                </a:lnTo>
                <a:lnTo>
                  <a:pt x="3143250" y="0"/>
                </a:lnTo>
                <a:lnTo>
                  <a:pt x="3143250" y="3086100"/>
                </a:lnTo>
                <a:lnTo>
                  <a:pt x="626000" y="3086100"/>
                </a:lnTo>
                <a:lnTo>
                  <a:pt x="492650" y="2856186"/>
                </a:lnTo>
                <a:lnTo>
                  <a:pt x="359300" y="3086100"/>
                </a:lnTo>
                <a:lnTo>
                  <a:pt x="0" y="3086100"/>
                </a:lnTo>
                <a:close/>
              </a:path>
            </a:pathLst>
          </a:custGeom>
          <a:solidFill>
            <a:srgbClr val="DD7A5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55352" y="1491822"/>
            <a:ext cx="22923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300" dirty="0"/>
              <a:t>THIS IS A BIG TITLE</a:t>
            </a:r>
            <a:endParaRPr lang="zh-CN" altLang="en-US" sz="2000" b="1" spc="300" dirty="0"/>
          </a:p>
        </p:txBody>
      </p:sp>
      <p:sp>
        <p:nvSpPr>
          <p:cNvPr id="45" name="文本框 4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55352" y="2548090"/>
            <a:ext cx="229237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1200" dirty="0">
                <a:ea typeface="Tahoma" panose="020B0604030504040204" pitchFamily="34" charset="0"/>
                <a:cs typeface="Tahoma" panose="020B0604030504040204" pitchFamily="34" charset="0"/>
              </a:rPr>
              <a:t>Click here to add a title and write down your opinion Click here to add a title and write down your opinion</a:t>
            </a:r>
          </a:p>
        </p:txBody>
      </p:sp>
      <p:sp>
        <p:nvSpPr>
          <p:cNvPr id="46" name="Freeform 2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9267410" y="2029089"/>
            <a:ext cx="274638" cy="274639"/>
          </a:xfrm>
          <a:custGeom>
            <a:avLst/>
            <a:gdLst>
              <a:gd name="T0" fmla="*/ 159009 w 634"/>
              <a:gd name="T1" fmla="*/ 105984 h 634"/>
              <a:gd name="T2" fmla="*/ 159009 w 634"/>
              <a:gd name="T3" fmla="*/ 105984 h 634"/>
              <a:gd name="T4" fmla="*/ 121871 w 634"/>
              <a:gd name="T5" fmla="*/ 68854 h 634"/>
              <a:gd name="T6" fmla="*/ 111414 w 634"/>
              <a:gd name="T7" fmla="*/ 68854 h 634"/>
              <a:gd name="T8" fmla="*/ 111414 w 634"/>
              <a:gd name="T9" fmla="*/ 79668 h 634"/>
              <a:gd name="T10" fmla="*/ 138096 w 634"/>
              <a:gd name="T11" fmla="*/ 105984 h 634"/>
              <a:gd name="T12" fmla="*/ 63459 w 634"/>
              <a:gd name="T13" fmla="*/ 105984 h 634"/>
              <a:gd name="T14" fmla="*/ 58411 w 634"/>
              <a:gd name="T15" fmla="*/ 111392 h 634"/>
              <a:gd name="T16" fmla="*/ 63459 w 634"/>
              <a:gd name="T17" fmla="*/ 121846 h 634"/>
              <a:gd name="T18" fmla="*/ 138096 w 634"/>
              <a:gd name="T19" fmla="*/ 121846 h 634"/>
              <a:gd name="T20" fmla="*/ 111414 w 634"/>
              <a:gd name="T21" fmla="*/ 148522 h 634"/>
              <a:gd name="T22" fmla="*/ 111414 w 634"/>
              <a:gd name="T23" fmla="*/ 159337 h 634"/>
              <a:gd name="T24" fmla="*/ 121871 w 634"/>
              <a:gd name="T25" fmla="*/ 159337 h 634"/>
              <a:gd name="T26" fmla="*/ 159009 w 634"/>
              <a:gd name="T27" fmla="*/ 121846 h 634"/>
              <a:gd name="T28" fmla="*/ 159009 w 634"/>
              <a:gd name="T29" fmla="*/ 111392 h 634"/>
              <a:gd name="T30" fmla="*/ 159009 w 634"/>
              <a:gd name="T31" fmla="*/ 105984 h 634"/>
              <a:gd name="T32" fmla="*/ 111414 w 634"/>
              <a:gd name="T33" fmla="*/ 0 h 634"/>
              <a:gd name="T34" fmla="*/ 111414 w 634"/>
              <a:gd name="T35" fmla="*/ 0 h 634"/>
              <a:gd name="T36" fmla="*/ 0 w 634"/>
              <a:gd name="T37" fmla="*/ 111392 h 634"/>
              <a:gd name="T38" fmla="*/ 111414 w 634"/>
              <a:gd name="T39" fmla="*/ 228191 h 634"/>
              <a:gd name="T40" fmla="*/ 228237 w 634"/>
              <a:gd name="T41" fmla="*/ 111392 h 634"/>
              <a:gd name="T42" fmla="*/ 111414 w 634"/>
              <a:gd name="T43" fmla="*/ 0 h 634"/>
              <a:gd name="T44" fmla="*/ 111414 w 634"/>
              <a:gd name="T45" fmla="*/ 212329 h 634"/>
              <a:gd name="T46" fmla="*/ 111414 w 634"/>
              <a:gd name="T47" fmla="*/ 212329 h 634"/>
              <a:gd name="T48" fmla="*/ 15865 w 634"/>
              <a:gd name="T49" fmla="*/ 111392 h 634"/>
              <a:gd name="T50" fmla="*/ 111414 w 634"/>
              <a:gd name="T51" fmla="*/ 15862 h 634"/>
              <a:gd name="T52" fmla="*/ 212012 w 634"/>
              <a:gd name="T53" fmla="*/ 111392 h 634"/>
              <a:gd name="T54" fmla="*/ 111414 w 634"/>
              <a:gd name="T55" fmla="*/ 212329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634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47" name="Freeform 8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9600174" y="3845591"/>
            <a:ext cx="295275" cy="290588"/>
          </a:xfrm>
          <a:custGeom>
            <a:avLst/>
            <a:gdLst>
              <a:gd name="T0" fmla="*/ 199574 w 444"/>
              <a:gd name="T1" fmla="*/ 71952 h 435"/>
              <a:gd name="T2" fmla="*/ 127944 w 444"/>
              <a:gd name="T3" fmla="*/ 71952 h 435"/>
              <a:gd name="T4" fmla="*/ 100013 w 444"/>
              <a:gd name="T5" fmla="*/ 0 h 435"/>
              <a:gd name="T6" fmla="*/ 72081 w 444"/>
              <a:gd name="T7" fmla="*/ 71952 h 435"/>
              <a:gd name="T8" fmla="*/ 0 w 444"/>
              <a:gd name="T9" fmla="*/ 71952 h 435"/>
              <a:gd name="T10" fmla="*/ 59917 w 444"/>
              <a:gd name="T11" fmla="*/ 115847 h 435"/>
              <a:gd name="T12" fmla="*/ 39645 w 444"/>
              <a:gd name="T13" fmla="*/ 196397 h 435"/>
              <a:gd name="T14" fmla="*/ 100013 w 444"/>
              <a:gd name="T15" fmla="*/ 147977 h 435"/>
              <a:gd name="T16" fmla="*/ 159479 w 444"/>
              <a:gd name="T17" fmla="*/ 196397 h 435"/>
              <a:gd name="T18" fmla="*/ 139657 w 444"/>
              <a:gd name="T19" fmla="*/ 115847 h 435"/>
              <a:gd name="T20" fmla="*/ 199574 w 444"/>
              <a:gd name="T21" fmla="*/ 71952 h 435"/>
              <a:gd name="T22" fmla="*/ 100013 w 444"/>
              <a:gd name="T23" fmla="*/ 128066 h 435"/>
              <a:gd name="T24" fmla="*/ 63521 w 444"/>
              <a:gd name="T25" fmla="*/ 155670 h 435"/>
              <a:gd name="T26" fmla="*/ 79740 w 444"/>
              <a:gd name="T27" fmla="*/ 115847 h 435"/>
              <a:gd name="T28" fmla="*/ 47754 w 444"/>
              <a:gd name="T29" fmla="*/ 87791 h 435"/>
              <a:gd name="T30" fmla="*/ 87849 w 444"/>
              <a:gd name="T31" fmla="*/ 91863 h 435"/>
              <a:gd name="T32" fmla="*/ 100013 w 444"/>
              <a:gd name="T33" fmla="*/ 43895 h 435"/>
              <a:gd name="T34" fmla="*/ 111726 w 444"/>
              <a:gd name="T35" fmla="*/ 91863 h 435"/>
              <a:gd name="T36" fmla="*/ 151821 w 444"/>
              <a:gd name="T37" fmla="*/ 87791 h 435"/>
              <a:gd name="T38" fmla="*/ 119835 w 444"/>
              <a:gd name="T39" fmla="*/ 115847 h 435"/>
              <a:gd name="T40" fmla="*/ 131998 w 444"/>
              <a:gd name="T41" fmla="*/ 155670 h 435"/>
              <a:gd name="T42" fmla="*/ 100013 w 444"/>
              <a:gd name="T43" fmla="*/ 128066 h 43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44" h="435">
                <a:moveTo>
                  <a:pt x="443" y="159"/>
                </a:moveTo>
                <a:lnTo>
                  <a:pt x="284" y="159"/>
                </a:lnTo>
                <a:lnTo>
                  <a:pt x="222" y="0"/>
                </a:lnTo>
                <a:lnTo>
                  <a:pt x="160" y="159"/>
                </a:lnTo>
                <a:lnTo>
                  <a:pt x="0" y="159"/>
                </a:lnTo>
                <a:lnTo>
                  <a:pt x="133" y="256"/>
                </a:lnTo>
                <a:lnTo>
                  <a:pt x="88" y="434"/>
                </a:lnTo>
                <a:lnTo>
                  <a:pt x="222" y="327"/>
                </a:lnTo>
                <a:lnTo>
                  <a:pt x="354" y="434"/>
                </a:lnTo>
                <a:lnTo>
                  <a:pt x="310" y="256"/>
                </a:lnTo>
                <a:lnTo>
                  <a:pt x="443" y="159"/>
                </a:lnTo>
                <a:close/>
                <a:moveTo>
                  <a:pt x="222" y="283"/>
                </a:moveTo>
                <a:lnTo>
                  <a:pt x="141" y="344"/>
                </a:lnTo>
                <a:lnTo>
                  <a:pt x="177" y="256"/>
                </a:lnTo>
                <a:lnTo>
                  <a:pt x="106" y="194"/>
                </a:lnTo>
                <a:lnTo>
                  <a:pt x="195" y="203"/>
                </a:lnTo>
                <a:lnTo>
                  <a:pt x="222" y="97"/>
                </a:lnTo>
                <a:lnTo>
                  <a:pt x="248" y="203"/>
                </a:lnTo>
                <a:lnTo>
                  <a:pt x="337" y="194"/>
                </a:lnTo>
                <a:lnTo>
                  <a:pt x="266" y="256"/>
                </a:lnTo>
                <a:lnTo>
                  <a:pt x="293" y="344"/>
                </a:lnTo>
                <a:lnTo>
                  <a:pt x="222" y="283"/>
                </a:lnTo>
                <a:close/>
              </a:path>
            </a:pathLst>
          </a:custGeom>
          <a:solidFill>
            <a:srgbClr val="AF4343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48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9198641" y="3846247"/>
            <a:ext cx="305316" cy="289932"/>
          </a:xfrm>
          <a:custGeom>
            <a:avLst/>
            <a:gdLst>
              <a:gd name="T0" fmla="*/ 2147483646 w 256"/>
              <a:gd name="T1" fmla="*/ 2147483646 h 244"/>
              <a:gd name="T2" fmla="*/ 2147483646 w 256"/>
              <a:gd name="T3" fmla="*/ 2147483646 h 244"/>
              <a:gd name="T4" fmla="*/ 2147483646 w 256"/>
              <a:gd name="T5" fmla="*/ 2147483646 h 244"/>
              <a:gd name="T6" fmla="*/ 2147483646 w 256"/>
              <a:gd name="T7" fmla="*/ 2147483646 h 244"/>
              <a:gd name="T8" fmla="*/ 2147483646 w 256"/>
              <a:gd name="T9" fmla="*/ 2147483646 h 244"/>
              <a:gd name="T10" fmla="*/ 2147483646 w 256"/>
              <a:gd name="T11" fmla="*/ 2147483646 h 244"/>
              <a:gd name="T12" fmla="*/ 2147483646 w 256"/>
              <a:gd name="T13" fmla="*/ 2147483646 h 244"/>
              <a:gd name="T14" fmla="*/ 2147483646 w 256"/>
              <a:gd name="T15" fmla="*/ 2147483646 h 244"/>
              <a:gd name="T16" fmla="*/ 2147483646 w 256"/>
              <a:gd name="T17" fmla="*/ 2147483646 h 244"/>
              <a:gd name="T18" fmla="*/ 2147483646 w 256"/>
              <a:gd name="T19" fmla="*/ 2147483646 h 244"/>
              <a:gd name="T20" fmla="*/ 2147483646 w 256"/>
              <a:gd name="T21" fmla="*/ 2147483646 h 244"/>
              <a:gd name="T22" fmla="*/ 2147483646 w 256"/>
              <a:gd name="T23" fmla="*/ 2147483646 h 244"/>
              <a:gd name="T24" fmla="*/ 2147483646 w 256"/>
              <a:gd name="T25" fmla="*/ 2147483646 h 244"/>
              <a:gd name="T26" fmla="*/ 2147483646 w 256"/>
              <a:gd name="T27" fmla="*/ 2147483646 h 244"/>
              <a:gd name="T28" fmla="*/ 2147483646 w 256"/>
              <a:gd name="T29" fmla="*/ 2147483646 h 244"/>
              <a:gd name="T30" fmla="*/ 2147483646 w 256"/>
              <a:gd name="T31" fmla="*/ 2147483646 h 244"/>
              <a:gd name="T32" fmla="*/ 2147483646 w 256"/>
              <a:gd name="T33" fmla="*/ 2147483646 h 244"/>
              <a:gd name="T34" fmla="*/ 0 w 256"/>
              <a:gd name="T35" fmla="*/ 2147483646 h 244"/>
              <a:gd name="T36" fmla="*/ 2147483646 w 256"/>
              <a:gd name="T37" fmla="*/ 2147483646 h 244"/>
              <a:gd name="T38" fmla="*/ 2147483646 w 256"/>
              <a:gd name="T39" fmla="*/ 2147483646 h 244"/>
              <a:gd name="T40" fmla="*/ 2147483646 w 256"/>
              <a:gd name="T41" fmla="*/ 2147483646 h 244"/>
              <a:gd name="T42" fmla="*/ 2147483646 w 256"/>
              <a:gd name="T43" fmla="*/ 0 h 244"/>
              <a:gd name="T44" fmla="*/ 2147483646 w 256"/>
              <a:gd name="T45" fmla="*/ 2147483646 h 244"/>
              <a:gd name="T46" fmla="*/ 2147483646 w 256"/>
              <a:gd name="T47" fmla="*/ 2147483646 h 244"/>
              <a:gd name="T48" fmla="*/ 2147483646 w 256"/>
              <a:gd name="T49" fmla="*/ 2147483646 h 244"/>
              <a:gd name="T50" fmla="*/ 2147483646 w 256"/>
              <a:gd name="T51" fmla="*/ 2147483646 h 244"/>
              <a:gd name="T52" fmla="*/ 2147483646 w 256"/>
              <a:gd name="T53" fmla="*/ 2147483646 h 2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rgbClr val="AF434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8769350" y="3846247"/>
            <a:ext cx="305316" cy="289932"/>
          </a:xfrm>
          <a:custGeom>
            <a:avLst/>
            <a:gdLst>
              <a:gd name="T0" fmla="*/ 2147483646 w 256"/>
              <a:gd name="T1" fmla="*/ 2147483646 h 244"/>
              <a:gd name="T2" fmla="*/ 2147483646 w 256"/>
              <a:gd name="T3" fmla="*/ 2147483646 h 244"/>
              <a:gd name="T4" fmla="*/ 2147483646 w 256"/>
              <a:gd name="T5" fmla="*/ 2147483646 h 244"/>
              <a:gd name="T6" fmla="*/ 2147483646 w 256"/>
              <a:gd name="T7" fmla="*/ 2147483646 h 244"/>
              <a:gd name="T8" fmla="*/ 2147483646 w 256"/>
              <a:gd name="T9" fmla="*/ 2147483646 h 244"/>
              <a:gd name="T10" fmla="*/ 2147483646 w 256"/>
              <a:gd name="T11" fmla="*/ 2147483646 h 244"/>
              <a:gd name="T12" fmla="*/ 2147483646 w 256"/>
              <a:gd name="T13" fmla="*/ 2147483646 h 244"/>
              <a:gd name="T14" fmla="*/ 2147483646 w 256"/>
              <a:gd name="T15" fmla="*/ 2147483646 h 244"/>
              <a:gd name="T16" fmla="*/ 2147483646 w 256"/>
              <a:gd name="T17" fmla="*/ 2147483646 h 244"/>
              <a:gd name="T18" fmla="*/ 2147483646 w 256"/>
              <a:gd name="T19" fmla="*/ 2147483646 h 244"/>
              <a:gd name="T20" fmla="*/ 2147483646 w 256"/>
              <a:gd name="T21" fmla="*/ 2147483646 h 244"/>
              <a:gd name="T22" fmla="*/ 2147483646 w 256"/>
              <a:gd name="T23" fmla="*/ 2147483646 h 244"/>
              <a:gd name="T24" fmla="*/ 2147483646 w 256"/>
              <a:gd name="T25" fmla="*/ 2147483646 h 244"/>
              <a:gd name="T26" fmla="*/ 2147483646 w 256"/>
              <a:gd name="T27" fmla="*/ 2147483646 h 244"/>
              <a:gd name="T28" fmla="*/ 2147483646 w 256"/>
              <a:gd name="T29" fmla="*/ 2147483646 h 244"/>
              <a:gd name="T30" fmla="*/ 2147483646 w 256"/>
              <a:gd name="T31" fmla="*/ 2147483646 h 244"/>
              <a:gd name="T32" fmla="*/ 2147483646 w 256"/>
              <a:gd name="T33" fmla="*/ 2147483646 h 244"/>
              <a:gd name="T34" fmla="*/ 0 w 256"/>
              <a:gd name="T35" fmla="*/ 2147483646 h 244"/>
              <a:gd name="T36" fmla="*/ 2147483646 w 256"/>
              <a:gd name="T37" fmla="*/ 2147483646 h 244"/>
              <a:gd name="T38" fmla="*/ 2147483646 w 256"/>
              <a:gd name="T39" fmla="*/ 2147483646 h 244"/>
              <a:gd name="T40" fmla="*/ 2147483646 w 256"/>
              <a:gd name="T41" fmla="*/ 2147483646 h 244"/>
              <a:gd name="T42" fmla="*/ 2147483646 w 256"/>
              <a:gd name="T43" fmla="*/ 0 h 244"/>
              <a:gd name="T44" fmla="*/ 2147483646 w 256"/>
              <a:gd name="T45" fmla="*/ 2147483646 h 244"/>
              <a:gd name="T46" fmla="*/ 2147483646 w 256"/>
              <a:gd name="T47" fmla="*/ 2147483646 h 244"/>
              <a:gd name="T48" fmla="*/ 2147483646 w 256"/>
              <a:gd name="T49" fmla="*/ 2147483646 h 244"/>
              <a:gd name="T50" fmla="*/ 2147483646 w 256"/>
              <a:gd name="T51" fmla="*/ 2147483646 h 244"/>
              <a:gd name="T52" fmla="*/ 2147483646 w 256"/>
              <a:gd name="T53" fmla="*/ 2147483646 h 2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rgbClr val="AF434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8338892" y="3846247"/>
            <a:ext cx="305316" cy="289932"/>
          </a:xfrm>
          <a:custGeom>
            <a:avLst/>
            <a:gdLst>
              <a:gd name="T0" fmla="*/ 2147483646 w 256"/>
              <a:gd name="T1" fmla="*/ 2147483646 h 244"/>
              <a:gd name="T2" fmla="*/ 2147483646 w 256"/>
              <a:gd name="T3" fmla="*/ 2147483646 h 244"/>
              <a:gd name="T4" fmla="*/ 2147483646 w 256"/>
              <a:gd name="T5" fmla="*/ 2147483646 h 244"/>
              <a:gd name="T6" fmla="*/ 2147483646 w 256"/>
              <a:gd name="T7" fmla="*/ 2147483646 h 244"/>
              <a:gd name="T8" fmla="*/ 2147483646 w 256"/>
              <a:gd name="T9" fmla="*/ 2147483646 h 244"/>
              <a:gd name="T10" fmla="*/ 2147483646 w 256"/>
              <a:gd name="T11" fmla="*/ 2147483646 h 244"/>
              <a:gd name="T12" fmla="*/ 2147483646 w 256"/>
              <a:gd name="T13" fmla="*/ 2147483646 h 244"/>
              <a:gd name="T14" fmla="*/ 2147483646 w 256"/>
              <a:gd name="T15" fmla="*/ 2147483646 h 244"/>
              <a:gd name="T16" fmla="*/ 2147483646 w 256"/>
              <a:gd name="T17" fmla="*/ 2147483646 h 244"/>
              <a:gd name="T18" fmla="*/ 2147483646 w 256"/>
              <a:gd name="T19" fmla="*/ 2147483646 h 244"/>
              <a:gd name="T20" fmla="*/ 2147483646 w 256"/>
              <a:gd name="T21" fmla="*/ 2147483646 h 244"/>
              <a:gd name="T22" fmla="*/ 2147483646 w 256"/>
              <a:gd name="T23" fmla="*/ 2147483646 h 244"/>
              <a:gd name="T24" fmla="*/ 2147483646 w 256"/>
              <a:gd name="T25" fmla="*/ 2147483646 h 244"/>
              <a:gd name="T26" fmla="*/ 2147483646 w 256"/>
              <a:gd name="T27" fmla="*/ 2147483646 h 244"/>
              <a:gd name="T28" fmla="*/ 2147483646 w 256"/>
              <a:gd name="T29" fmla="*/ 2147483646 h 244"/>
              <a:gd name="T30" fmla="*/ 2147483646 w 256"/>
              <a:gd name="T31" fmla="*/ 2147483646 h 244"/>
              <a:gd name="T32" fmla="*/ 2147483646 w 256"/>
              <a:gd name="T33" fmla="*/ 2147483646 h 244"/>
              <a:gd name="T34" fmla="*/ 0 w 256"/>
              <a:gd name="T35" fmla="*/ 2147483646 h 244"/>
              <a:gd name="T36" fmla="*/ 2147483646 w 256"/>
              <a:gd name="T37" fmla="*/ 2147483646 h 244"/>
              <a:gd name="T38" fmla="*/ 2147483646 w 256"/>
              <a:gd name="T39" fmla="*/ 2147483646 h 244"/>
              <a:gd name="T40" fmla="*/ 2147483646 w 256"/>
              <a:gd name="T41" fmla="*/ 2147483646 h 244"/>
              <a:gd name="T42" fmla="*/ 2147483646 w 256"/>
              <a:gd name="T43" fmla="*/ 0 h 244"/>
              <a:gd name="T44" fmla="*/ 2147483646 w 256"/>
              <a:gd name="T45" fmla="*/ 2147483646 h 244"/>
              <a:gd name="T46" fmla="*/ 2147483646 w 256"/>
              <a:gd name="T47" fmla="*/ 2147483646 h 244"/>
              <a:gd name="T48" fmla="*/ 2147483646 w 256"/>
              <a:gd name="T49" fmla="*/ 2147483646 h 244"/>
              <a:gd name="T50" fmla="*/ 2147483646 w 256"/>
              <a:gd name="T51" fmla="*/ 2147483646 h 244"/>
              <a:gd name="T52" fmla="*/ 2147483646 w 256"/>
              <a:gd name="T53" fmla="*/ 2147483646 h 2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rgbClr val="AF434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3A80F5F7-AD40-E846-8504-F966AC820CC1}"/>
              </a:ext>
            </a:extLst>
          </p:cNvPr>
          <p:cNvGrpSpPr/>
          <p:nvPr/>
        </p:nvGrpSpPr>
        <p:grpSpPr>
          <a:xfrm>
            <a:off x="5962378" y="966685"/>
            <a:ext cx="5700232" cy="403375"/>
            <a:chOff x="5962378" y="417094"/>
            <a:chExt cx="5700232" cy="403375"/>
          </a:xfrm>
        </p:grpSpPr>
        <p:sp>
          <p:nvSpPr>
            <p:cNvPr id="53" name="圆角矩形 5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xmlns="" id="{DEBEC17A-EC13-9144-A427-05EBA1CADBA8}"/>
                </a:ext>
              </a:extLst>
            </p:cNvPr>
            <p:cNvSpPr/>
            <p:nvPr/>
          </p:nvSpPr>
          <p:spPr>
            <a:xfrm>
              <a:off x="5962378" y="417094"/>
              <a:ext cx="5700232" cy="403375"/>
            </a:xfrm>
            <a:prstGeom prst="roundRect">
              <a:avLst>
                <a:gd name="adj" fmla="val 50000"/>
              </a:avLst>
            </a:prstGeom>
            <a:solidFill>
              <a:srgbClr val="EDBD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xmlns="" id="{6ACA7695-F205-EB45-B6BD-B6FAA0155268}"/>
                </a:ext>
              </a:extLst>
            </p:cNvPr>
            <p:cNvSpPr txBox="1"/>
            <p:nvPr/>
          </p:nvSpPr>
          <p:spPr>
            <a:xfrm>
              <a:off x="7252399" y="457780"/>
              <a:ext cx="1195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变量说明</a:t>
              </a:r>
            </a:p>
          </p:txBody>
        </p:sp>
        <p:sp>
          <p:nvSpPr>
            <p:cNvPr id="55" name="文本框 5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xmlns="" id="{CBF06ECC-7E85-114A-8BF2-B57F4ED941E9}"/>
                </a:ext>
              </a:extLst>
            </p:cNvPr>
            <p:cNvSpPr txBox="1"/>
            <p:nvPr/>
          </p:nvSpPr>
          <p:spPr>
            <a:xfrm>
              <a:off x="8267945" y="457949"/>
              <a:ext cx="1195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描述统计</a:t>
              </a:r>
            </a:p>
          </p:txBody>
        </p:sp>
        <p:sp>
          <p:nvSpPr>
            <p:cNvPr id="56" name="文本框 5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xmlns="" id="{EB7E40BC-B399-054B-B023-EA08AB64FED1}"/>
                </a:ext>
              </a:extLst>
            </p:cNvPr>
            <p:cNvSpPr txBox="1"/>
            <p:nvPr/>
          </p:nvSpPr>
          <p:spPr>
            <a:xfrm>
              <a:off x="9336505" y="457427"/>
              <a:ext cx="1195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建模分析</a:t>
              </a:r>
            </a:p>
          </p:txBody>
        </p:sp>
        <p:sp>
          <p:nvSpPr>
            <p:cNvPr id="57" name="文本框 5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xmlns="" id="{4A843F7D-6118-614A-888E-4483D3A843C6}"/>
                </a:ext>
              </a:extLst>
            </p:cNvPr>
            <p:cNvSpPr txBox="1"/>
            <p:nvPr/>
          </p:nvSpPr>
          <p:spPr>
            <a:xfrm>
              <a:off x="10451433" y="465873"/>
              <a:ext cx="1195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结论建议</a:t>
              </a:r>
            </a:p>
          </p:txBody>
        </p:sp>
        <p:sp>
          <p:nvSpPr>
            <p:cNvPr id="58" name="文本框 5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xmlns="" id="{52538D4F-5B37-0F45-8FAA-AEFCE2759ED2}"/>
                </a:ext>
              </a:extLst>
            </p:cNvPr>
            <p:cNvSpPr txBox="1"/>
            <p:nvPr/>
          </p:nvSpPr>
          <p:spPr>
            <a:xfrm>
              <a:off x="6214357" y="469449"/>
              <a:ext cx="1195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66904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5962378" y="417094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-2" y="3237593"/>
            <a:ext cx="12192000" cy="1320799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95254" y="4771527"/>
            <a:ext cx="3440790" cy="1882814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EDBD68"/>
                </a:solidFill>
                <a:latin typeface="微软雅黑" pitchFamily="34" charset="-122"/>
                <a:ea typeface="微软雅黑" pitchFamily="34" charset="-122"/>
              </a:rPr>
              <a:t>日本签证放宽</a:t>
            </a:r>
            <a:endParaRPr lang="en-US" altLang="zh-CN" b="1" dirty="0">
              <a:solidFill>
                <a:srgbClr val="EDBD68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近年来，日本对中国游客推出了多次旅游签证，并放宽了多次签证的条件。从携程签证平台服务数据来看，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1-8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月通过携程签证平台办理的放个人赴日旅游单签证达数十万张，同比增长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120.6%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25" name="矩形 2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308698" y="4781483"/>
            <a:ext cx="3440790" cy="1882814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DD7A5B"/>
                </a:solidFill>
                <a:latin typeface="微软雅黑" pitchFamily="34" charset="-122"/>
                <a:ea typeface="微软雅黑" pitchFamily="34" charset="-122"/>
              </a:rPr>
              <a:t>赴日航班越发密集</a:t>
            </a:r>
            <a:endParaRPr lang="en-US" altLang="zh-CN" b="1" dirty="0">
              <a:solidFill>
                <a:srgbClr val="DD7A5B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包括从二三线城市出发到日本京都大阪地区、一线城市出发到日本名古屋、旭川、静冈、四国等小众目的地的航班，以及中日联航，包括春秋、乐桃，捷星等航司的入场让中日航班变得越来越便捷、便宜。 </a:t>
            </a:r>
          </a:p>
        </p:txBody>
      </p:sp>
      <p:sp>
        <p:nvSpPr>
          <p:cNvPr id="26" name="矩形 2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122142" y="4771527"/>
            <a:ext cx="3440789" cy="1959758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AF4343"/>
                </a:solidFill>
                <a:latin typeface="微软雅黑" pitchFamily="34" charset="-122"/>
                <a:ea typeface="微软雅黑" pitchFamily="34" charset="-122"/>
              </a:rPr>
              <a:t>手机支付登陆日本</a:t>
            </a:r>
            <a:endParaRPr lang="en-US" altLang="zh-CN" b="1" dirty="0">
              <a:solidFill>
                <a:srgbClr val="AF4343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在线旅游平台和手机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为赴日游客带来更大的便捷。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支付宝和微信也已登陆日本，在当地的各大零售店和便利店都可以使用这些支付方式。</a:t>
            </a:r>
          </a:p>
        </p:txBody>
      </p:sp>
      <p:sp>
        <p:nvSpPr>
          <p:cNvPr id="3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23E93BB-D340-6242-9866-BA6335281B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928" y="2104566"/>
            <a:ext cx="3599441" cy="2015687"/>
          </a:xfrm>
          <a:prstGeom prst="rect">
            <a:avLst/>
          </a:prstGeom>
        </p:spPr>
      </p:pic>
      <p:sp>
        <p:nvSpPr>
          <p:cNvPr id="33" name="任意多边形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5962377" y="425016"/>
            <a:ext cx="1299413" cy="403375"/>
          </a:xfrm>
          <a:custGeom>
            <a:avLst/>
            <a:gdLst>
              <a:gd name="connsiteX0" fmla="*/ 0 w 1299413"/>
              <a:gd name="connsiteY0" fmla="*/ 201687 h 403375"/>
              <a:gd name="connsiteX1" fmla="*/ 0 w 1299413"/>
              <a:gd name="connsiteY1" fmla="*/ 201688 h 403375"/>
              <a:gd name="connsiteX2" fmla="*/ 0 w 1299413"/>
              <a:gd name="connsiteY2" fmla="*/ 201688 h 403375"/>
              <a:gd name="connsiteX3" fmla="*/ 201688 w 1299413"/>
              <a:gd name="connsiteY3" fmla="*/ 0 h 403375"/>
              <a:gd name="connsiteX4" fmla="*/ 1299413 w 1299413"/>
              <a:gd name="connsiteY4" fmla="*/ 0 h 403375"/>
              <a:gd name="connsiteX5" fmla="*/ 1299413 w 1299413"/>
              <a:gd name="connsiteY5" fmla="*/ 403375 h 403375"/>
              <a:gd name="connsiteX6" fmla="*/ 201688 w 1299413"/>
              <a:gd name="connsiteY6" fmla="*/ 403375 h 403375"/>
              <a:gd name="connsiteX7" fmla="*/ 15850 w 1299413"/>
              <a:gd name="connsiteY7" fmla="*/ 280193 h 403375"/>
              <a:gd name="connsiteX8" fmla="*/ 0 w 1299413"/>
              <a:gd name="connsiteY8" fmla="*/ 201688 h 403375"/>
              <a:gd name="connsiteX9" fmla="*/ 15850 w 1299413"/>
              <a:gd name="connsiteY9" fmla="*/ 123182 h 403375"/>
              <a:gd name="connsiteX10" fmla="*/ 201688 w 1299413"/>
              <a:gd name="connsiteY10" fmla="*/ 0 h 4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9413" h="403375">
                <a:moveTo>
                  <a:pt x="0" y="201687"/>
                </a:moveTo>
                <a:lnTo>
                  <a:pt x="0" y="201688"/>
                </a:lnTo>
                <a:lnTo>
                  <a:pt x="0" y="201688"/>
                </a:lnTo>
                <a:close/>
                <a:moveTo>
                  <a:pt x="201688" y="0"/>
                </a:moveTo>
                <a:lnTo>
                  <a:pt x="1299413" y="0"/>
                </a:lnTo>
                <a:lnTo>
                  <a:pt x="1299413" y="403375"/>
                </a:lnTo>
                <a:lnTo>
                  <a:pt x="201688" y="403375"/>
                </a:lnTo>
                <a:cubicBezTo>
                  <a:pt x="118147" y="403375"/>
                  <a:pt x="46468" y="352582"/>
                  <a:pt x="15850" y="280193"/>
                </a:cubicBezTo>
                <a:lnTo>
                  <a:pt x="0" y="201688"/>
                </a:lnTo>
                <a:lnTo>
                  <a:pt x="15850" y="123182"/>
                </a:lnTo>
                <a:cubicBezTo>
                  <a:pt x="46468" y="50793"/>
                  <a:pt x="118147" y="0"/>
                  <a:pt x="201688" y="0"/>
                </a:cubicBezTo>
                <a:close/>
              </a:path>
            </a:pathLst>
          </a:cu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0C79D23-9F95-E94A-930A-CD6D993BA64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6472" y="2104567"/>
            <a:ext cx="3096827" cy="20156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B44FE00-5E8C-834B-9BF9-B00E8C5A541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6983" y="2104566"/>
            <a:ext cx="3251106" cy="2015686"/>
          </a:xfrm>
          <a:prstGeom prst="rect">
            <a:avLst/>
          </a:prstGeom>
        </p:spPr>
      </p:pic>
      <p:sp>
        <p:nvSpPr>
          <p:cNvPr id="34" name="文本框 3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252399" y="457780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5" name="文本框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67945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F6A6532C-656F-AF46-AC46-109E00B3565D}"/>
              </a:ext>
            </a:extLst>
          </p:cNvPr>
          <p:cNvSpPr txBox="1"/>
          <p:nvPr/>
        </p:nvSpPr>
        <p:spPr>
          <a:xfrm>
            <a:off x="6214357" y="4694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xmlns="" val="319045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601678" y="2823123"/>
            <a:ext cx="2916323" cy="2916323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4667710" y="2889262"/>
            <a:ext cx="2783847" cy="2783844"/>
            <a:chOff x="3047429" y="1323744"/>
            <a:chExt cx="2783847" cy="2783844"/>
          </a:xfrm>
          <a:effectLst/>
        </p:grpSpPr>
        <p:sp>
          <p:nvSpPr>
            <p:cNvPr id="25" name="椭圆 11"/>
            <p:cNvSpPr/>
            <p:nvPr/>
          </p:nvSpPr>
          <p:spPr>
            <a:xfrm rot="2700000">
              <a:off x="3862480" y="1323962"/>
              <a:ext cx="1153402" cy="1152965"/>
            </a:xfrm>
            <a:custGeom>
              <a:avLst/>
              <a:gdLst/>
              <a:ahLst/>
              <a:cxnLst/>
              <a:rect l="l" t="t" r="r" b="b"/>
              <a:pathLst>
                <a:path w="1153402" h="1152965">
                  <a:moveTo>
                    <a:pt x="746531" y="0"/>
                  </a:moveTo>
                  <a:cubicBezTo>
                    <a:pt x="779296" y="194851"/>
                    <a:pt x="949063" y="342875"/>
                    <a:pt x="1153402" y="342875"/>
                  </a:cubicBezTo>
                  <a:lnTo>
                    <a:pt x="1153402" y="1152965"/>
                  </a:lnTo>
                  <a:lnTo>
                    <a:pt x="343312" y="1152965"/>
                  </a:lnTo>
                  <a:cubicBezTo>
                    <a:pt x="343312" y="948474"/>
                    <a:pt x="195069" y="778607"/>
                    <a:pt x="0" y="746050"/>
                  </a:cubicBezTo>
                  <a:cubicBezTo>
                    <a:pt x="121924" y="397390"/>
                    <a:pt x="397695" y="121245"/>
                    <a:pt x="746531" y="0"/>
                  </a:cubicBezTo>
                  <a:close/>
                </a:path>
              </a:pathLst>
            </a:custGeom>
            <a:solidFill>
              <a:srgbClr val="EDBD68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椭圆 11"/>
            <p:cNvSpPr/>
            <p:nvPr/>
          </p:nvSpPr>
          <p:spPr>
            <a:xfrm rot="2700000" flipH="1">
              <a:off x="4678356" y="2138826"/>
              <a:ext cx="1152437" cy="1153402"/>
            </a:xfrm>
            <a:custGeom>
              <a:avLst/>
              <a:gdLst/>
              <a:ahLst/>
              <a:cxnLst/>
              <a:rect l="l" t="t" r="r" b="b"/>
              <a:pathLst>
                <a:path w="1152437" h="1153402">
                  <a:moveTo>
                    <a:pt x="745522" y="0"/>
                  </a:moveTo>
                  <a:cubicBezTo>
                    <a:pt x="397295" y="121773"/>
                    <a:pt x="121402" y="397011"/>
                    <a:pt x="0" y="745261"/>
                  </a:cubicBezTo>
                  <a:cubicBezTo>
                    <a:pt x="201063" y="772062"/>
                    <a:pt x="355477" y="944700"/>
                    <a:pt x="355477" y="1153402"/>
                  </a:cubicBezTo>
                  <a:lnTo>
                    <a:pt x="1152437" y="1153402"/>
                  </a:lnTo>
                  <a:lnTo>
                    <a:pt x="1152437" y="343312"/>
                  </a:lnTo>
                  <a:cubicBezTo>
                    <a:pt x="947947" y="343312"/>
                    <a:pt x="778080" y="195069"/>
                    <a:pt x="745522" y="0"/>
                  </a:cubicBezTo>
                  <a:close/>
                </a:path>
              </a:pathLst>
            </a:custGeom>
            <a:solidFill>
              <a:srgbClr val="DD7A5B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11"/>
            <p:cNvSpPr/>
            <p:nvPr/>
          </p:nvSpPr>
          <p:spPr>
            <a:xfrm rot="2700000" flipV="1">
              <a:off x="3047211" y="2139230"/>
              <a:ext cx="1153402" cy="1152966"/>
            </a:xfrm>
            <a:custGeom>
              <a:avLst/>
              <a:gdLst/>
              <a:ahLst/>
              <a:cxnLst/>
              <a:rect l="l" t="t" r="r" b="b"/>
              <a:pathLst>
                <a:path w="1153402" h="1152966">
                  <a:moveTo>
                    <a:pt x="343312" y="1152966"/>
                  </a:moveTo>
                  <a:lnTo>
                    <a:pt x="1153402" y="1152966"/>
                  </a:lnTo>
                  <a:lnTo>
                    <a:pt x="1153402" y="342876"/>
                  </a:lnTo>
                  <a:cubicBezTo>
                    <a:pt x="949063" y="342876"/>
                    <a:pt x="779296" y="194851"/>
                    <a:pt x="746532" y="0"/>
                  </a:cubicBezTo>
                  <a:cubicBezTo>
                    <a:pt x="397696" y="121245"/>
                    <a:pt x="121924" y="397391"/>
                    <a:pt x="0" y="746051"/>
                  </a:cubicBezTo>
                  <a:cubicBezTo>
                    <a:pt x="195069" y="778608"/>
                    <a:pt x="343312" y="948475"/>
                    <a:pt x="343312" y="1152966"/>
                  </a:cubicBezTo>
                  <a:close/>
                </a:path>
              </a:pathLst>
            </a:custGeom>
            <a:solidFill>
              <a:srgbClr val="EBD48E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11"/>
            <p:cNvSpPr/>
            <p:nvPr/>
          </p:nvSpPr>
          <p:spPr>
            <a:xfrm rot="2700000" flipH="1" flipV="1">
              <a:off x="3862864" y="2954647"/>
              <a:ext cx="1152934" cy="1152947"/>
            </a:xfrm>
            <a:custGeom>
              <a:avLst/>
              <a:gdLst/>
              <a:ahLst/>
              <a:cxnLst/>
              <a:rect l="l" t="t" r="r" b="b"/>
              <a:pathLst>
                <a:path w="1152934" h="1152947">
                  <a:moveTo>
                    <a:pt x="1152934" y="1152947"/>
                  </a:moveTo>
                  <a:lnTo>
                    <a:pt x="355974" y="1152947"/>
                  </a:lnTo>
                  <a:lnTo>
                    <a:pt x="355974" y="1152946"/>
                  </a:lnTo>
                  <a:cubicBezTo>
                    <a:pt x="355974" y="944071"/>
                    <a:pt x="201306" y="771320"/>
                    <a:pt x="0" y="744754"/>
                  </a:cubicBezTo>
                  <a:cubicBezTo>
                    <a:pt x="122138" y="396697"/>
                    <a:pt x="397654" y="121079"/>
                    <a:pt x="746064" y="0"/>
                  </a:cubicBezTo>
                  <a:cubicBezTo>
                    <a:pt x="778837" y="194842"/>
                    <a:pt x="948600" y="342857"/>
                    <a:pt x="1152933" y="342857"/>
                  </a:cubicBezTo>
                  <a:cubicBezTo>
                    <a:pt x="1152934" y="342857"/>
                    <a:pt x="1152934" y="342857"/>
                    <a:pt x="1152934" y="342857"/>
                  </a:cubicBez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标题层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 bwMode="auto">
          <a:xfrm>
            <a:off x="4935500" y="3220394"/>
            <a:ext cx="617718" cy="461665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标题层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 bwMode="auto">
          <a:xfrm>
            <a:off x="6565996" y="3220394"/>
            <a:ext cx="617718" cy="461665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标题层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 bwMode="auto">
          <a:xfrm>
            <a:off x="6565996" y="4850715"/>
            <a:ext cx="617718" cy="461665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标题层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 bwMode="auto">
          <a:xfrm>
            <a:off x="4935500" y="4850715"/>
            <a:ext cx="617718" cy="461665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3" name="直接连接符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CxnSpPr/>
          <p:nvPr/>
        </p:nvCxnSpPr>
        <p:spPr>
          <a:xfrm>
            <a:off x="4313646" y="3501422"/>
            <a:ext cx="621393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34" name="直接连接符 3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CxnSpPr/>
          <p:nvPr/>
        </p:nvCxnSpPr>
        <p:spPr>
          <a:xfrm>
            <a:off x="7183714" y="3501422"/>
            <a:ext cx="621393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35" name="直接连接符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CxnSpPr/>
          <p:nvPr/>
        </p:nvCxnSpPr>
        <p:spPr>
          <a:xfrm>
            <a:off x="7183714" y="5068764"/>
            <a:ext cx="621393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36" name="直接连接符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CxnSpPr/>
          <p:nvPr/>
        </p:nvCxnSpPr>
        <p:spPr>
          <a:xfrm>
            <a:off x="4313646" y="5068764"/>
            <a:ext cx="621393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  <a:tailEnd type="oval"/>
          </a:ln>
          <a:effectLst/>
        </p:spPr>
      </p:cxnSp>
      <p:sp>
        <p:nvSpPr>
          <p:cNvPr id="37" name="矩形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032375" y="2404239"/>
            <a:ext cx="2894083" cy="1593119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38" name="矩形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83338" y="4531726"/>
            <a:ext cx="2894083" cy="1593119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39" name="矩形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530779" y="2404239"/>
            <a:ext cx="2894083" cy="1593119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40" name="矩形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481742" y="4531726"/>
            <a:ext cx="2894083" cy="1593119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41" name="圆角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191898" y="425016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44" name="文本框 4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191898" y="88596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45" name="文本框 4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46" name="文本框 4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3828917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1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4658386" y="2297354"/>
            <a:ext cx="3429786" cy="3429260"/>
            <a:chOff x="1600200" y="1428750"/>
            <a:chExt cx="3183598" cy="3183598"/>
          </a:xfrm>
        </p:grpSpPr>
        <p:grpSp>
          <p:nvGrpSpPr>
            <p:cNvPr id="36" name="Group 9"/>
            <p:cNvGrpSpPr/>
            <p:nvPr/>
          </p:nvGrpSpPr>
          <p:grpSpPr>
            <a:xfrm>
              <a:off x="2667000" y="1657350"/>
              <a:ext cx="1828800" cy="1905794"/>
              <a:chOff x="2667000" y="1657350"/>
              <a:chExt cx="1828800" cy="1905794"/>
            </a:xfrm>
            <a:solidFill>
              <a:srgbClr val="F47264"/>
            </a:solidFill>
          </p:grpSpPr>
          <p:cxnSp>
            <p:nvCxnSpPr>
              <p:cNvPr id="38" name="Straight Connector 5"/>
              <p:cNvCxnSpPr/>
              <p:nvPr/>
            </p:nvCxnSpPr>
            <p:spPr>
              <a:xfrm rot="16200000" flipH="1">
                <a:off x="2628900" y="2609850"/>
                <a:ext cx="1905794" cy="794"/>
              </a:xfrm>
              <a:prstGeom prst="line">
                <a:avLst/>
              </a:prstGeom>
              <a:grpFill/>
              <a:ln w="381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</p:cxnSp>
          <p:cxnSp>
            <p:nvCxnSpPr>
              <p:cNvPr id="39" name="Straight Connector 8"/>
              <p:cNvCxnSpPr/>
              <p:nvPr/>
            </p:nvCxnSpPr>
            <p:spPr>
              <a:xfrm>
                <a:off x="2667000" y="2647950"/>
                <a:ext cx="1828800" cy="1588"/>
              </a:xfrm>
              <a:prstGeom prst="line">
                <a:avLst/>
              </a:prstGeom>
              <a:grpFill/>
              <a:ln w="381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</p:cxnSp>
        </p:grpSp>
        <p:sp>
          <p:nvSpPr>
            <p:cNvPr id="37" name="AutoShape 126"/>
            <p:cNvSpPr>
              <a:spLocks/>
            </p:cNvSpPr>
            <p:nvPr/>
          </p:nvSpPr>
          <p:spPr bwMode="auto">
            <a:xfrm>
              <a:off x="1600200" y="1428750"/>
              <a:ext cx="3183598" cy="31835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chemeClr val="tx1">
                <a:lumMod val="50000"/>
                <a:lumOff val="50000"/>
                <a:alpha val="99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0" marR="0" lvl="0" indent="0" defTabSz="5760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42" name="Rounded Rectangle 2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3314144" y="2297354"/>
            <a:ext cx="768138" cy="672018"/>
          </a:xfrm>
          <a:prstGeom prst="roundRect">
            <a:avLst/>
          </a:prstGeom>
          <a:solidFill>
            <a:srgbClr val="EBD48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5" name="Rounded Rectangle 2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3314144" y="4217406"/>
            <a:ext cx="768138" cy="672018"/>
          </a:xfrm>
          <a:prstGeom prst="roundRect">
            <a:avLst/>
          </a:prstGeom>
          <a:solidFill>
            <a:srgbClr val="DD7A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8" name="Rounded Rectangle 2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3314144" y="5177431"/>
            <a:ext cx="768138" cy="672018"/>
          </a:xfrm>
          <a:prstGeom prst="roundRect">
            <a:avLst/>
          </a:prstGeom>
          <a:solidFill>
            <a:srgbClr val="AF434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" name="Rounded Rectangle 2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3314144" y="3257380"/>
            <a:ext cx="768138" cy="672018"/>
          </a:xfrm>
          <a:prstGeom prst="roundRect">
            <a:avLst/>
          </a:prstGeom>
          <a:solidFill>
            <a:srgbClr val="EDBD6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53" name="组合 5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3481489" y="2456377"/>
            <a:ext cx="456228" cy="353972"/>
            <a:chOff x="2623051" y="138333"/>
            <a:chExt cx="982613" cy="762495"/>
          </a:xfrm>
          <a:solidFill>
            <a:sysClr val="window" lastClr="FFFFFF"/>
          </a:solidFill>
        </p:grpSpPr>
        <p:sp>
          <p:nvSpPr>
            <p:cNvPr id="54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5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7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58" name="Freeform 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3513449" y="4364281"/>
            <a:ext cx="369528" cy="378268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15214" tIns="57607" rIns="115214" bIns="5760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59" name="组合 5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3528452" y="3434806"/>
            <a:ext cx="408387" cy="386332"/>
            <a:chOff x="4760915" y="138333"/>
            <a:chExt cx="801339" cy="758179"/>
          </a:xfrm>
          <a:solidFill>
            <a:sysClr val="window" lastClr="FFFFFF"/>
          </a:solidFill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3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64" name="组合 6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3482994" y="5316260"/>
            <a:ext cx="430438" cy="377842"/>
            <a:chOff x="584457" y="105243"/>
            <a:chExt cx="978295" cy="858886"/>
          </a:xfrm>
          <a:solidFill>
            <a:sysClr val="window" lastClr="FFFFFF"/>
          </a:solidFill>
        </p:grpSpPr>
        <p:sp>
          <p:nvSpPr>
            <p:cNvPr id="65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" name="组合 6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6066640" y="2928492"/>
            <a:ext cx="595834" cy="462288"/>
            <a:chOff x="2623051" y="138333"/>
            <a:chExt cx="982613" cy="762495"/>
          </a:xfrm>
          <a:solidFill>
            <a:srgbClr val="EBD48E"/>
          </a:solidFill>
        </p:grpSpPr>
        <p:sp>
          <p:nvSpPr>
            <p:cNvPr id="69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0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73" name="组合 7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7031283" y="2905749"/>
            <a:ext cx="533355" cy="504550"/>
            <a:chOff x="4760915" y="138333"/>
            <a:chExt cx="801339" cy="758179"/>
          </a:xfrm>
          <a:solidFill>
            <a:srgbClr val="EDBD68"/>
          </a:solidFill>
        </p:grpSpPr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5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78" name="Freeform 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6117806" y="3785891"/>
            <a:ext cx="482604" cy="494018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 vert="horz" wrap="square" lIns="115214" tIns="57607" rIns="115214" bIns="5760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79" name="组合 7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6975619" y="3779507"/>
            <a:ext cx="562154" cy="493462"/>
            <a:chOff x="584457" y="105243"/>
            <a:chExt cx="978295" cy="858886"/>
          </a:xfrm>
          <a:solidFill>
            <a:srgbClr val="AF4343"/>
          </a:solidFill>
        </p:grpSpPr>
        <p:sp>
          <p:nvSpPr>
            <p:cNvPr id="80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3" name="矩形 8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510572" y="3089124"/>
            <a:ext cx="3152037" cy="239026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平台的模板设计在追求原创设计的基础上不断创新，引领设计时尚潮流，为用户提供国际顶级的原创模板设计作品两万余套。</a:t>
            </a:r>
          </a:p>
        </p:txBody>
      </p:sp>
      <p:sp>
        <p:nvSpPr>
          <p:cNvPr id="85" name="矩形 8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81712" y="2345480"/>
            <a:ext cx="2750792" cy="512824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86" name="矩形 8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89715" y="3299509"/>
            <a:ext cx="2750792" cy="512824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87" name="矩形 8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76203" y="4285117"/>
            <a:ext cx="2750792" cy="512824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88" name="矩形 8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84206" y="5239146"/>
            <a:ext cx="2750792" cy="512824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99" name="圆角矩形 9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191898" y="425016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102" name="文本框 10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3" name="文本框 10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104" name="文本框 10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2485863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2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421936" y="2297354"/>
            <a:ext cx="768138" cy="672018"/>
          </a:xfrm>
          <a:prstGeom prst="roundRect">
            <a:avLst/>
          </a:prstGeom>
          <a:solidFill>
            <a:srgbClr val="EBD48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5" name="Rounded Rectangle 2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421936" y="4419622"/>
            <a:ext cx="768138" cy="672018"/>
          </a:xfrm>
          <a:prstGeom prst="roundRect">
            <a:avLst/>
          </a:prstGeom>
          <a:solidFill>
            <a:srgbClr val="DD7A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8" name="Rounded Rectangle 2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620051" y="4430079"/>
            <a:ext cx="768138" cy="672018"/>
          </a:xfrm>
          <a:prstGeom prst="roundRect">
            <a:avLst/>
          </a:prstGeom>
          <a:solidFill>
            <a:srgbClr val="AF434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6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1" name="Rounded Rectangle 2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421936" y="3398052"/>
            <a:ext cx="768138" cy="672018"/>
          </a:xfrm>
          <a:prstGeom prst="roundRect">
            <a:avLst/>
          </a:prstGeom>
          <a:solidFill>
            <a:srgbClr val="EDBD6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5" name="矩形 8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23092" y="2345480"/>
            <a:ext cx="4217204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zh-CN" sz="1600" b="1" dirty="0" smtClean="0"/>
              <a:t>大阪京都偏爱型</a:t>
            </a:r>
            <a:r>
              <a:rPr lang="zh-CN" altLang="zh-CN" sz="1600" dirty="0" smtClean="0"/>
              <a:t>：这部分的项目偏好大阪和京都，但是并非自由行，大部分由途牛国际安排，由国内出发居多。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8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115795" y="3440181"/>
            <a:ext cx="3232504" cy="56514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/>
            <a:r>
              <a:rPr lang="zh-CN" altLang="zh-CN" sz="1600" b="1" dirty="0" smtClean="0"/>
              <a:t>网红爆款型</a:t>
            </a:r>
            <a:r>
              <a:rPr lang="zh-CN" altLang="zh-CN" sz="1600" dirty="0" smtClean="0"/>
              <a:t>：这部分的项目有非常多人购买，满意度也不错。</a:t>
            </a:r>
            <a:endParaRPr lang="zh-CN" altLang="zh-CN" sz="1600" dirty="0"/>
          </a:p>
        </p:txBody>
      </p:sp>
      <p:sp>
        <p:nvSpPr>
          <p:cNvPr id="87" name="矩形 8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102283" y="4460956"/>
            <a:ext cx="3232504" cy="56514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/>
            <a:r>
              <a:rPr lang="zh-CN" altLang="zh-CN" sz="1600" b="1" dirty="0" smtClean="0"/>
              <a:t>经济旅游型</a:t>
            </a:r>
            <a:r>
              <a:rPr lang="zh-CN" altLang="zh-CN" sz="1600" dirty="0" smtClean="0"/>
              <a:t>：这部分项目较便宜，也有不少游客购买。</a:t>
            </a:r>
            <a:endParaRPr lang="zh-CN" altLang="zh-CN" sz="1600" dirty="0"/>
          </a:p>
        </p:txBody>
      </p:sp>
      <p:sp>
        <p:nvSpPr>
          <p:cNvPr id="101" name="文本框 10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102" name="文本框 10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3" name="文本框 10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104" name="文本框 10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747346" y="1114383"/>
            <a:ext cx="1099604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针对聚类结果，我们把各种旅游项目项目分为了六种类型：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大阪京都偏爱型、网红爆款型、经济旅游型、冷门短期出游型、土豪自由放飞型、超短期体验型。</a:t>
            </a:r>
            <a:endParaRPr kumimoji="0" 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9" name="Rounded Rectangle 2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561436" y="2249195"/>
            <a:ext cx="768138" cy="672018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4" name="Rounded Rectangle 2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596605" y="3367478"/>
            <a:ext cx="768138" cy="672018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5</a:t>
            </a:r>
            <a:endParaRPr kumimoji="0" lang="en-US" sz="1600" b="1" i="0" u="none" strike="noStrike" kern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8" name="矩形 6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583318" y="2353740"/>
            <a:ext cx="3556536" cy="56514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r>
              <a:rPr lang="zh-CN" altLang="zh-CN" sz="1600" b="1" dirty="0" smtClean="0"/>
              <a:t>冷门双休出游型</a:t>
            </a:r>
            <a:r>
              <a:rPr lang="zh-CN" altLang="zh-CN" sz="1600" dirty="0" smtClean="0"/>
              <a:t>：这部分的项目天数的均值为</a:t>
            </a:r>
            <a:r>
              <a:rPr lang="en-US" altLang="zh-CN" sz="1600" dirty="0" smtClean="0"/>
              <a:t>2</a:t>
            </a:r>
            <a:r>
              <a:rPr lang="zh-CN" altLang="zh-CN" sz="1600" dirty="0" smtClean="0"/>
              <a:t>，价格也比较便宜。</a:t>
            </a:r>
            <a:endParaRPr lang="zh-CN" altLang="zh-CN" sz="16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7628792" y="3330039"/>
            <a:ext cx="38233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zh-CN" sz="1600" b="1" dirty="0" smtClean="0"/>
              <a:t>土豪自由放飞型</a:t>
            </a:r>
            <a:r>
              <a:rPr lang="zh-CN" altLang="zh-CN" sz="1600" dirty="0" smtClean="0"/>
              <a:t>：这部分项目的价格比较高，并且绝大部分为自由行项目。</a:t>
            </a:r>
            <a:endParaRPr lang="zh-CN" altLang="zh-CN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7653922" y="4413385"/>
            <a:ext cx="389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 smtClean="0"/>
              <a:t>超短期体验型</a:t>
            </a:r>
            <a:r>
              <a:rPr lang="zh-CN" altLang="zh-CN" sz="1600" dirty="0" smtClean="0"/>
              <a:t>：这部分的平均天数约为</a:t>
            </a:r>
            <a:r>
              <a:rPr lang="en-US" altLang="zh-CN" sz="1600" dirty="0" smtClean="0"/>
              <a:t>1</a:t>
            </a:r>
            <a:r>
              <a:rPr lang="zh-CN" altLang="zh-CN" sz="1600" dirty="0" smtClean="0"/>
              <a:t>，价格非常便宜。</a:t>
            </a:r>
          </a:p>
          <a:p>
            <a:endParaRPr lang="zh-CN" altLang="en-US" sz="1600" dirty="0"/>
          </a:p>
        </p:txBody>
      </p:sp>
      <p:sp>
        <p:nvSpPr>
          <p:cNvPr id="79" name="圆角矩形 7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9419867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90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38351" y="44506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91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92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93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84738" y="5275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AF4343"/>
                </a:solidFill>
              </a:rPr>
              <a:t>聚类分析</a:t>
            </a:r>
            <a:endParaRPr lang="zh-CN" altLang="en-US" dirty="0">
              <a:solidFill>
                <a:srgbClr val="AF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5863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" y="-25773"/>
            <a:ext cx="3890210" cy="6858000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066801" y="1345827"/>
            <a:ext cx="1562100" cy="1562100"/>
          </a:xfrm>
          <a:prstGeom prst="ellipse">
            <a:avLst/>
          </a:prstGeom>
          <a:blipFill>
            <a:blip r:embed="rId2" cstate="print"/>
            <a:srcRect/>
            <a:stretch>
              <a:fillRect l="-42397" t="-1370" r="-51151" b="-397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274987" y="3279925"/>
            <a:ext cx="3145727" cy="1590152"/>
            <a:chOff x="3246780" y="8119002"/>
            <a:chExt cx="3145727" cy="1590152"/>
          </a:xfrm>
        </p:grpSpPr>
        <p:sp>
          <p:nvSpPr>
            <p:cNvPr id="54" name="Rectangle 61"/>
            <p:cNvSpPr/>
            <p:nvPr/>
          </p:nvSpPr>
          <p:spPr>
            <a:xfrm>
              <a:off x="3622237" y="8119002"/>
              <a:ext cx="2405456" cy="590895"/>
            </a:xfrm>
            <a:prstGeom prst="rect">
              <a:avLst/>
            </a:prstGeom>
          </p:spPr>
          <p:txBody>
            <a:bodyPr wrap="none" lIns="219419" tIns="109710" rIns="219419" bIns="10971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a typeface="Open Sans Light" panose="020B0306030504020204" pitchFamily="34" charset="0"/>
                  <a:cs typeface="Aparajita" panose="020B0604020202020204" pitchFamily="34" charset="0"/>
                </a:rPr>
                <a:t>Pedro Banderas</a:t>
              </a:r>
            </a:p>
          </p:txBody>
        </p:sp>
        <p:sp>
          <p:nvSpPr>
            <p:cNvPr id="55" name="Rectangle 62"/>
            <p:cNvSpPr/>
            <p:nvPr/>
          </p:nvSpPr>
          <p:spPr>
            <a:xfrm>
              <a:off x="3246780" y="8641629"/>
              <a:ext cx="3145727" cy="437006"/>
            </a:xfrm>
            <a:prstGeom prst="rect">
              <a:avLst/>
            </a:prstGeom>
          </p:spPr>
          <p:txBody>
            <a:bodyPr wrap="square" lIns="219419" tIns="109710" rIns="219419" bIns="10971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Open Sans Light" panose="020B0306030504020204" pitchFamily="34" charset="0"/>
                  <a:cs typeface="Aparajita" panose="020B0604020202020204" pitchFamily="34" charset="0"/>
                </a:rPr>
                <a:t>Administrator</a:t>
              </a:r>
            </a:p>
          </p:txBody>
        </p:sp>
        <p:grpSp>
          <p:nvGrpSpPr>
            <p:cNvPr id="56" name="Group 27"/>
            <p:cNvGrpSpPr/>
            <p:nvPr/>
          </p:nvGrpSpPr>
          <p:grpSpPr>
            <a:xfrm>
              <a:off x="3988146" y="9207937"/>
              <a:ext cx="1641092" cy="501217"/>
              <a:chOff x="3988146" y="9821053"/>
              <a:chExt cx="1641092" cy="501217"/>
            </a:xfrm>
          </p:grpSpPr>
          <p:sp>
            <p:nvSpPr>
              <p:cNvPr id="57" name="Freeform 78"/>
              <p:cNvSpPr>
                <a:spLocks noChangeArrowheads="1"/>
              </p:cNvSpPr>
              <p:nvPr/>
            </p:nvSpPr>
            <p:spPr bwMode="auto">
              <a:xfrm>
                <a:off x="5127536" y="9821053"/>
                <a:ext cx="501702" cy="492495"/>
              </a:xfrm>
              <a:custGeom>
                <a:avLst/>
                <a:gdLst>
                  <a:gd name="T0" fmla="*/ 212 w 479"/>
                  <a:gd name="T1" fmla="*/ 169 h 471"/>
                  <a:gd name="T2" fmla="*/ 212 w 479"/>
                  <a:gd name="T3" fmla="*/ 169 h 471"/>
                  <a:gd name="T4" fmla="*/ 185 w 479"/>
                  <a:gd name="T5" fmla="*/ 142 h 471"/>
                  <a:gd name="T6" fmla="*/ 177 w 479"/>
                  <a:gd name="T7" fmla="*/ 142 h 471"/>
                  <a:gd name="T8" fmla="*/ 168 w 479"/>
                  <a:gd name="T9" fmla="*/ 160 h 471"/>
                  <a:gd name="T10" fmla="*/ 168 w 479"/>
                  <a:gd name="T11" fmla="*/ 187 h 471"/>
                  <a:gd name="T12" fmla="*/ 194 w 479"/>
                  <a:gd name="T13" fmla="*/ 213 h 471"/>
                  <a:gd name="T14" fmla="*/ 203 w 479"/>
                  <a:gd name="T15" fmla="*/ 213 h 471"/>
                  <a:gd name="T16" fmla="*/ 212 w 479"/>
                  <a:gd name="T17" fmla="*/ 169 h 471"/>
                  <a:gd name="T18" fmla="*/ 238 w 479"/>
                  <a:gd name="T19" fmla="*/ 0 h 471"/>
                  <a:gd name="T20" fmla="*/ 238 w 479"/>
                  <a:gd name="T21" fmla="*/ 0 h 471"/>
                  <a:gd name="T22" fmla="*/ 0 w 479"/>
                  <a:gd name="T23" fmla="*/ 231 h 471"/>
                  <a:gd name="T24" fmla="*/ 238 w 479"/>
                  <a:gd name="T25" fmla="*/ 470 h 471"/>
                  <a:gd name="T26" fmla="*/ 478 w 479"/>
                  <a:gd name="T27" fmla="*/ 231 h 471"/>
                  <a:gd name="T28" fmla="*/ 238 w 479"/>
                  <a:gd name="T29" fmla="*/ 0 h 471"/>
                  <a:gd name="T30" fmla="*/ 221 w 479"/>
                  <a:gd name="T31" fmla="*/ 338 h 471"/>
                  <a:gd name="T32" fmla="*/ 221 w 479"/>
                  <a:gd name="T33" fmla="*/ 338 h 471"/>
                  <a:gd name="T34" fmla="*/ 185 w 479"/>
                  <a:gd name="T35" fmla="*/ 346 h 471"/>
                  <a:gd name="T36" fmla="*/ 185 w 479"/>
                  <a:gd name="T37" fmla="*/ 346 h 471"/>
                  <a:gd name="T38" fmla="*/ 185 w 479"/>
                  <a:gd name="T39" fmla="*/ 346 h 471"/>
                  <a:gd name="T40" fmla="*/ 124 w 479"/>
                  <a:gd name="T41" fmla="*/ 301 h 471"/>
                  <a:gd name="T42" fmla="*/ 194 w 479"/>
                  <a:gd name="T43" fmla="*/ 248 h 471"/>
                  <a:gd name="T44" fmla="*/ 194 w 479"/>
                  <a:gd name="T45" fmla="*/ 248 h 471"/>
                  <a:gd name="T46" fmla="*/ 185 w 479"/>
                  <a:gd name="T47" fmla="*/ 231 h 471"/>
                  <a:gd name="T48" fmla="*/ 185 w 479"/>
                  <a:gd name="T49" fmla="*/ 231 h 471"/>
                  <a:gd name="T50" fmla="*/ 159 w 479"/>
                  <a:gd name="T51" fmla="*/ 222 h 471"/>
                  <a:gd name="T52" fmla="*/ 141 w 479"/>
                  <a:gd name="T53" fmla="*/ 178 h 471"/>
                  <a:gd name="T54" fmla="*/ 194 w 479"/>
                  <a:gd name="T55" fmla="*/ 125 h 471"/>
                  <a:gd name="T56" fmla="*/ 256 w 479"/>
                  <a:gd name="T57" fmla="*/ 125 h 471"/>
                  <a:gd name="T58" fmla="*/ 256 w 479"/>
                  <a:gd name="T59" fmla="*/ 125 h 471"/>
                  <a:gd name="T60" fmla="*/ 238 w 479"/>
                  <a:gd name="T61" fmla="*/ 134 h 471"/>
                  <a:gd name="T62" fmla="*/ 221 w 479"/>
                  <a:gd name="T63" fmla="*/ 134 h 471"/>
                  <a:gd name="T64" fmla="*/ 238 w 479"/>
                  <a:gd name="T65" fmla="*/ 178 h 471"/>
                  <a:gd name="T66" fmla="*/ 230 w 479"/>
                  <a:gd name="T67" fmla="*/ 213 h 471"/>
                  <a:gd name="T68" fmla="*/ 212 w 479"/>
                  <a:gd name="T69" fmla="*/ 231 h 471"/>
                  <a:gd name="T70" fmla="*/ 230 w 479"/>
                  <a:gd name="T71" fmla="*/ 240 h 471"/>
                  <a:gd name="T72" fmla="*/ 256 w 479"/>
                  <a:gd name="T73" fmla="*/ 284 h 471"/>
                  <a:gd name="T74" fmla="*/ 221 w 479"/>
                  <a:gd name="T75" fmla="*/ 338 h 471"/>
                  <a:gd name="T76" fmla="*/ 354 w 479"/>
                  <a:gd name="T77" fmla="*/ 231 h 471"/>
                  <a:gd name="T78" fmla="*/ 354 w 479"/>
                  <a:gd name="T79" fmla="*/ 231 h 471"/>
                  <a:gd name="T80" fmla="*/ 310 w 479"/>
                  <a:gd name="T81" fmla="*/ 231 h 471"/>
                  <a:gd name="T82" fmla="*/ 310 w 479"/>
                  <a:gd name="T83" fmla="*/ 275 h 471"/>
                  <a:gd name="T84" fmla="*/ 291 w 479"/>
                  <a:gd name="T85" fmla="*/ 275 h 471"/>
                  <a:gd name="T86" fmla="*/ 291 w 479"/>
                  <a:gd name="T87" fmla="*/ 231 h 471"/>
                  <a:gd name="T88" fmla="*/ 256 w 479"/>
                  <a:gd name="T89" fmla="*/ 231 h 471"/>
                  <a:gd name="T90" fmla="*/ 256 w 479"/>
                  <a:gd name="T91" fmla="*/ 213 h 471"/>
                  <a:gd name="T92" fmla="*/ 291 w 479"/>
                  <a:gd name="T93" fmla="*/ 213 h 471"/>
                  <a:gd name="T94" fmla="*/ 291 w 479"/>
                  <a:gd name="T95" fmla="*/ 169 h 471"/>
                  <a:gd name="T96" fmla="*/ 310 w 479"/>
                  <a:gd name="T97" fmla="*/ 169 h 471"/>
                  <a:gd name="T98" fmla="*/ 310 w 479"/>
                  <a:gd name="T99" fmla="*/ 213 h 471"/>
                  <a:gd name="T100" fmla="*/ 354 w 479"/>
                  <a:gd name="T101" fmla="*/ 213 h 471"/>
                  <a:gd name="T102" fmla="*/ 354 w 479"/>
                  <a:gd name="T103" fmla="*/ 231 h 471"/>
                  <a:gd name="T104" fmla="*/ 194 w 479"/>
                  <a:gd name="T105" fmla="*/ 266 h 471"/>
                  <a:gd name="T106" fmla="*/ 194 w 479"/>
                  <a:gd name="T107" fmla="*/ 266 h 471"/>
                  <a:gd name="T108" fmla="*/ 194 w 479"/>
                  <a:gd name="T109" fmla="*/ 266 h 471"/>
                  <a:gd name="T110" fmla="*/ 159 w 479"/>
                  <a:gd name="T111" fmla="*/ 275 h 471"/>
                  <a:gd name="T112" fmla="*/ 150 w 479"/>
                  <a:gd name="T113" fmla="*/ 301 h 471"/>
                  <a:gd name="T114" fmla="*/ 194 w 479"/>
                  <a:gd name="T115" fmla="*/ 328 h 471"/>
                  <a:gd name="T116" fmla="*/ 230 w 479"/>
                  <a:gd name="T117" fmla="*/ 293 h 471"/>
                  <a:gd name="T118" fmla="*/ 194 w 479"/>
                  <a:gd name="T119" fmla="*/ 266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9" h="471">
                    <a:moveTo>
                      <a:pt x="212" y="169"/>
                    </a:moveTo>
                    <a:lnTo>
                      <a:pt x="212" y="169"/>
                    </a:lnTo>
                    <a:cubicBezTo>
                      <a:pt x="212" y="142"/>
                      <a:pt x="203" y="142"/>
                      <a:pt x="185" y="142"/>
                    </a:cubicBezTo>
                    <a:cubicBezTo>
                      <a:pt x="185" y="142"/>
                      <a:pt x="185" y="142"/>
                      <a:pt x="177" y="142"/>
                    </a:cubicBezTo>
                    <a:cubicBezTo>
                      <a:pt x="177" y="142"/>
                      <a:pt x="168" y="151"/>
                      <a:pt x="168" y="160"/>
                    </a:cubicBezTo>
                    <a:cubicBezTo>
                      <a:pt x="159" y="160"/>
                      <a:pt x="159" y="169"/>
                      <a:pt x="168" y="187"/>
                    </a:cubicBezTo>
                    <a:cubicBezTo>
                      <a:pt x="168" y="195"/>
                      <a:pt x="185" y="213"/>
                      <a:pt x="194" y="213"/>
                    </a:cubicBezTo>
                    <a:cubicBezTo>
                      <a:pt x="194" y="213"/>
                      <a:pt x="194" y="213"/>
                      <a:pt x="203" y="213"/>
                    </a:cubicBezTo>
                    <a:cubicBezTo>
                      <a:pt x="212" y="204"/>
                      <a:pt x="221" y="187"/>
                      <a:pt x="212" y="169"/>
                    </a:cubicBezTo>
                    <a:close/>
                    <a:moveTo>
                      <a:pt x="238" y="0"/>
                    </a:moveTo>
                    <a:lnTo>
                      <a:pt x="238" y="0"/>
                    </a:lnTo>
                    <a:cubicBezTo>
                      <a:pt x="106" y="0"/>
                      <a:pt x="0" y="107"/>
                      <a:pt x="0" y="231"/>
                    </a:cubicBezTo>
                    <a:cubicBezTo>
                      <a:pt x="0" y="363"/>
                      <a:pt x="106" y="470"/>
                      <a:pt x="238" y="470"/>
                    </a:cubicBezTo>
                    <a:cubicBezTo>
                      <a:pt x="372" y="470"/>
                      <a:pt x="478" y="363"/>
                      <a:pt x="478" y="231"/>
                    </a:cubicBezTo>
                    <a:cubicBezTo>
                      <a:pt x="478" y="107"/>
                      <a:pt x="372" y="0"/>
                      <a:pt x="238" y="0"/>
                    </a:cubicBezTo>
                    <a:close/>
                    <a:moveTo>
                      <a:pt x="221" y="338"/>
                    </a:moveTo>
                    <a:lnTo>
                      <a:pt x="221" y="338"/>
                    </a:lnTo>
                    <a:cubicBezTo>
                      <a:pt x="212" y="346"/>
                      <a:pt x="194" y="346"/>
                      <a:pt x="185" y="346"/>
                    </a:cubicBezTo>
                    <a:lnTo>
                      <a:pt x="185" y="346"/>
                    </a:lnTo>
                    <a:lnTo>
                      <a:pt x="185" y="346"/>
                    </a:lnTo>
                    <a:cubicBezTo>
                      <a:pt x="177" y="346"/>
                      <a:pt x="124" y="346"/>
                      <a:pt x="124" y="301"/>
                    </a:cubicBezTo>
                    <a:cubicBezTo>
                      <a:pt x="124" y="257"/>
                      <a:pt x="177" y="248"/>
                      <a:pt x="194" y="248"/>
                    </a:cubicBezTo>
                    <a:lnTo>
                      <a:pt x="194" y="248"/>
                    </a:lnTo>
                    <a:cubicBezTo>
                      <a:pt x="185" y="240"/>
                      <a:pt x="185" y="231"/>
                      <a:pt x="185" y="231"/>
                    </a:cubicBezTo>
                    <a:lnTo>
                      <a:pt x="185" y="231"/>
                    </a:lnTo>
                    <a:cubicBezTo>
                      <a:pt x="177" y="231"/>
                      <a:pt x="168" y="222"/>
                      <a:pt x="159" y="222"/>
                    </a:cubicBezTo>
                    <a:cubicBezTo>
                      <a:pt x="141" y="213"/>
                      <a:pt x="141" y="195"/>
                      <a:pt x="141" y="178"/>
                    </a:cubicBezTo>
                    <a:cubicBezTo>
                      <a:pt x="141" y="125"/>
                      <a:pt x="194" y="125"/>
                      <a:pt x="194" y="125"/>
                    </a:cubicBezTo>
                    <a:cubicBezTo>
                      <a:pt x="256" y="125"/>
                      <a:pt x="256" y="125"/>
                      <a:pt x="256" y="125"/>
                    </a:cubicBezTo>
                    <a:lnTo>
                      <a:pt x="256" y="125"/>
                    </a:lnTo>
                    <a:cubicBezTo>
                      <a:pt x="256" y="134"/>
                      <a:pt x="238" y="134"/>
                      <a:pt x="238" y="134"/>
                    </a:cubicBezTo>
                    <a:cubicBezTo>
                      <a:pt x="230" y="134"/>
                      <a:pt x="230" y="134"/>
                      <a:pt x="221" y="134"/>
                    </a:cubicBezTo>
                    <a:cubicBezTo>
                      <a:pt x="238" y="142"/>
                      <a:pt x="238" y="160"/>
                      <a:pt x="238" y="178"/>
                    </a:cubicBezTo>
                    <a:cubicBezTo>
                      <a:pt x="238" y="195"/>
                      <a:pt x="230" y="204"/>
                      <a:pt x="230" y="213"/>
                    </a:cubicBezTo>
                    <a:cubicBezTo>
                      <a:pt x="221" y="222"/>
                      <a:pt x="212" y="222"/>
                      <a:pt x="212" y="231"/>
                    </a:cubicBezTo>
                    <a:cubicBezTo>
                      <a:pt x="212" y="231"/>
                      <a:pt x="221" y="240"/>
                      <a:pt x="230" y="240"/>
                    </a:cubicBezTo>
                    <a:cubicBezTo>
                      <a:pt x="238" y="248"/>
                      <a:pt x="256" y="266"/>
                      <a:pt x="256" y="284"/>
                    </a:cubicBezTo>
                    <a:cubicBezTo>
                      <a:pt x="256" y="310"/>
                      <a:pt x="247" y="328"/>
                      <a:pt x="221" y="338"/>
                    </a:cubicBezTo>
                    <a:close/>
                    <a:moveTo>
                      <a:pt x="354" y="231"/>
                    </a:moveTo>
                    <a:lnTo>
                      <a:pt x="354" y="231"/>
                    </a:lnTo>
                    <a:cubicBezTo>
                      <a:pt x="310" y="231"/>
                      <a:pt x="310" y="231"/>
                      <a:pt x="310" y="231"/>
                    </a:cubicBezTo>
                    <a:cubicBezTo>
                      <a:pt x="310" y="275"/>
                      <a:pt x="310" y="275"/>
                      <a:pt x="310" y="275"/>
                    </a:cubicBezTo>
                    <a:cubicBezTo>
                      <a:pt x="291" y="275"/>
                      <a:pt x="291" y="275"/>
                      <a:pt x="291" y="275"/>
                    </a:cubicBezTo>
                    <a:cubicBezTo>
                      <a:pt x="291" y="231"/>
                      <a:pt x="291" y="231"/>
                      <a:pt x="291" y="231"/>
                    </a:cubicBezTo>
                    <a:cubicBezTo>
                      <a:pt x="256" y="231"/>
                      <a:pt x="256" y="231"/>
                      <a:pt x="256" y="231"/>
                    </a:cubicBezTo>
                    <a:cubicBezTo>
                      <a:pt x="256" y="213"/>
                      <a:pt x="256" y="213"/>
                      <a:pt x="256" y="213"/>
                    </a:cubicBezTo>
                    <a:cubicBezTo>
                      <a:pt x="291" y="213"/>
                      <a:pt x="291" y="213"/>
                      <a:pt x="291" y="213"/>
                    </a:cubicBezTo>
                    <a:cubicBezTo>
                      <a:pt x="291" y="169"/>
                      <a:pt x="291" y="169"/>
                      <a:pt x="291" y="169"/>
                    </a:cubicBezTo>
                    <a:cubicBezTo>
                      <a:pt x="310" y="169"/>
                      <a:pt x="310" y="169"/>
                      <a:pt x="310" y="169"/>
                    </a:cubicBezTo>
                    <a:cubicBezTo>
                      <a:pt x="310" y="213"/>
                      <a:pt x="310" y="213"/>
                      <a:pt x="310" y="213"/>
                    </a:cubicBezTo>
                    <a:cubicBezTo>
                      <a:pt x="354" y="213"/>
                      <a:pt x="354" y="213"/>
                      <a:pt x="354" y="213"/>
                    </a:cubicBezTo>
                    <a:lnTo>
                      <a:pt x="354" y="231"/>
                    </a:lnTo>
                    <a:close/>
                    <a:moveTo>
                      <a:pt x="194" y="266"/>
                    </a:moveTo>
                    <a:lnTo>
                      <a:pt x="194" y="266"/>
                    </a:lnTo>
                    <a:lnTo>
                      <a:pt x="194" y="266"/>
                    </a:lnTo>
                    <a:cubicBezTo>
                      <a:pt x="177" y="266"/>
                      <a:pt x="168" y="266"/>
                      <a:pt x="159" y="275"/>
                    </a:cubicBezTo>
                    <a:cubicBezTo>
                      <a:pt x="159" y="284"/>
                      <a:pt x="150" y="293"/>
                      <a:pt x="150" y="301"/>
                    </a:cubicBezTo>
                    <a:cubicBezTo>
                      <a:pt x="150" y="319"/>
                      <a:pt x="168" y="328"/>
                      <a:pt x="194" y="328"/>
                    </a:cubicBezTo>
                    <a:cubicBezTo>
                      <a:pt x="221" y="319"/>
                      <a:pt x="230" y="310"/>
                      <a:pt x="230" y="293"/>
                    </a:cubicBezTo>
                    <a:cubicBezTo>
                      <a:pt x="230" y="275"/>
                      <a:pt x="212" y="266"/>
                      <a:pt x="194" y="2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sp>
            <p:nvSpPr>
              <p:cNvPr id="58" name="Freeform 79"/>
              <p:cNvSpPr>
                <a:spLocks noChangeArrowheads="1"/>
              </p:cNvSpPr>
              <p:nvPr/>
            </p:nvSpPr>
            <p:spPr bwMode="auto">
              <a:xfrm>
                <a:off x="4552157" y="9829775"/>
                <a:ext cx="501704" cy="492495"/>
              </a:xfrm>
              <a:custGeom>
                <a:avLst/>
                <a:gdLst>
                  <a:gd name="T0" fmla="*/ 240 w 479"/>
                  <a:gd name="T1" fmla="*/ 0 h 471"/>
                  <a:gd name="T2" fmla="*/ 240 w 479"/>
                  <a:gd name="T3" fmla="*/ 0 h 471"/>
                  <a:gd name="T4" fmla="*/ 0 w 479"/>
                  <a:gd name="T5" fmla="*/ 231 h 471"/>
                  <a:gd name="T6" fmla="*/ 240 w 479"/>
                  <a:gd name="T7" fmla="*/ 470 h 471"/>
                  <a:gd name="T8" fmla="*/ 478 w 479"/>
                  <a:gd name="T9" fmla="*/ 231 h 471"/>
                  <a:gd name="T10" fmla="*/ 240 w 479"/>
                  <a:gd name="T11" fmla="*/ 0 h 471"/>
                  <a:gd name="T12" fmla="*/ 293 w 479"/>
                  <a:gd name="T13" fmla="*/ 160 h 471"/>
                  <a:gd name="T14" fmla="*/ 293 w 479"/>
                  <a:gd name="T15" fmla="*/ 160 h 471"/>
                  <a:gd name="T16" fmla="*/ 257 w 479"/>
                  <a:gd name="T17" fmla="*/ 160 h 471"/>
                  <a:gd name="T18" fmla="*/ 249 w 479"/>
                  <a:gd name="T19" fmla="*/ 178 h 471"/>
                  <a:gd name="T20" fmla="*/ 249 w 479"/>
                  <a:gd name="T21" fmla="*/ 195 h 471"/>
                  <a:gd name="T22" fmla="*/ 293 w 479"/>
                  <a:gd name="T23" fmla="*/ 195 h 471"/>
                  <a:gd name="T24" fmla="*/ 293 w 479"/>
                  <a:gd name="T25" fmla="*/ 240 h 471"/>
                  <a:gd name="T26" fmla="*/ 249 w 479"/>
                  <a:gd name="T27" fmla="*/ 240 h 471"/>
                  <a:gd name="T28" fmla="*/ 249 w 479"/>
                  <a:gd name="T29" fmla="*/ 346 h 471"/>
                  <a:gd name="T30" fmla="*/ 213 w 479"/>
                  <a:gd name="T31" fmla="*/ 346 h 471"/>
                  <a:gd name="T32" fmla="*/ 213 w 479"/>
                  <a:gd name="T33" fmla="*/ 240 h 471"/>
                  <a:gd name="T34" fmla="*/ 169 w 479"/>
                  <a:gd name="T35" fmla="*/ 240 h 471"/>
                  <a:gd name="T36" fmla="*/ 169 w 479"/>
                  <a:gd name="T37" fmla="*/ 195 h 471"/>
                  <a:gd name="T38" fmla="*/ 213 w 479"/>
                  <a:gd name="T39" fmla="*/ 195 h 471"/>
                  <a:gd name="T40" fmla="*/ 213 w 479"/>
                  <a:gd name="T41" fmla="*/ 178 h 471"/>
                  <a:gd name="T42" fmla="*/ 257 w 479"/>
                  <a:gd name="T43" fmla="*/ 125 h 471"/>
                  <a:gd name="T44" fmla="*/ 293 w 479"/>
                  <a:gd name="T45" fmla="*/ 125 h 471"/>
                  <a:gd name="T46" fmla="*/ 293 w 479"/>
                  <a:gd name="T47" fmla="*/ 16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9" h="471">
                    <a:moveTo>
                      <a:pt x="240" y="0"/>
                    </a:moveTo>
                    <a:lnTo>
                      <a:pt x="240" y="0"/>
                    </a:lnTo>
                    <a:cubicBezTo>
                      <a:pt x="106" y="0"/>
                      <a:pt x="0" y="107"/>
                      <a:pt x="0" y="231"/>
                    </a:cubicBezTo>
                    <a:cubicBezTo>
                      <a:pt x="0" y="363"/>
                      <a:pt x="106" y="470"/>
                      <a:pt x="240" y="470"/>
                    </a:cubicBezTo>
                    <a:cubicBezTo>
                      <a:pt x="372" y="470"/>
                      <a:pt x="478" y="363"/>
                      <a:pt x="478" y="231"/>
                    </a:cubicBezTo>
                    <a:cubicBezTo>
                      <a:pt x="478" y="107"/>
                      <a:pt x="372" y="0"/>
                      <a:pt x="240" y="0"/>
                    </a:cubicBezTo>
                    <a:close/>
                    <a:moveTo>
                      <a:pt x="293" y="160"/>
                    </a:moveTo>
                    <a:lnTo>
                      <a:pt x="293" y="160"/>
                    </a:lnTo>
                    <a:cubicBezTo>
                      <a:pt x="257" y="160"/>
                      <a:pt x="257" y="160"/>
                      <a:pt x="257" y="160"/>
                    </a:cubicBezTo>
                    <a:cubicBezTo>
                      <a:pt x="257" y="160"/>
                      <a:pt x="249" y="169"/>
                      <a:pt x="249" y="178"/>
                    </a:cubicBezTo>
                    <a:cubicBezTo>
                      <a:pt x="249" y="195"/>
                      <a:pt x="249" y="195"/>
                      <a:pt x="249" y="195"/>
                    </a:cubicBezTo>
                    <a:cubicBezTo>
                      <a:pt x="293" y="195"/>
                      <a:pt x="293" y="195"/>
                      <a:pt x="293" y="195"/>
                    </a:cubicBezTo>
                    <a:cubicBezTo>
                      <a:pt x="293" y="240"/>
                      <a:pt x="293" y="240"/>
                      <a:pt x="293" y="240"/>
                    </a:cubicBezTo>
                    <a:cubicBezTo>
                      <a:pt x="249" y="240"/>
                      <a:pt x="249" y="240"/>
                      <a:pt x="249" y="240"/>
                    </a:cubicBezTo>
                    <a:cubicBezTo>
                      <a:pt x="249" y="346"/>
                      <a:pt x="249" y="346"/>
                      <a:pt x="249" y="346"/>
                    </a:cubicBezTo>
                    <a:cubicBezTo>
                      <a:pt x="213" y="346"/>
                      <a:pt x="213" y="346"/>
                      <a:pt x="213" y="346"/>
                    </a:cubicBezTo>
                    <a:cubicBezTo>
                      <a:pt x="213" y="240"/>
                      <a:pt x="213" y="240"/>
                      <a:pt x="213" y="240"/>
                    </a:cubicBezTo>
                    <a:cubicBezTo>
                      <a:pt x="169" y="240"/>
                      <a:pt x="169" y="240"/>
                      <a:pt x="169" y="240"/>
                    </a:cubicBezTo>
                    <a:cubicBezTo>
                      <a:pt x="169" y="195"/>
                      <a:pt x="169" y="195"/>
                      <a:pt x="169" y="195"/>
                    </a:cubicBezTo>
                    <a:cubicBezTo>
                      <a:pt x="213" y="195"/>
                      <a:pt x="213" y="195"/>
                      <a:pt x="213" y="195"/>
                    </a:cubicBezTo>
                    <a:cubicBezTo>
                      <a:pt x="213" y="178"/>
                      <a:pt x="213" y="178"/>
                      <a:pt x="213" y="178"/>
                    </a:cubicBezTo>
                    <a:cubicBezTo>
                      <a:pt x="213" y="151"/>
                      <a:pt x="230" y="125"/>
                      <a:pt x="257" y="125"/>
                    </a:cubicBezTo>
                    <a:cubicBezTo>
                      <a:pt x="293" y="125"/>
                      <a:pt x="293" y="125"/>
                      <a:pt x="293" y="125"/>
                    </a:cubicBezTo>
                    <a:lnTo>
                      <a:pt x="293" y="1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sp>
            <p:nvSpPr>
              <p:cNvPr id="60" name="Freeform 86"/>
              <p:cNvSpPr>
                <a:spLocks noChangeArrowheads="1"/>
              </p:cNvSpPr>
              <p:nvPr/>
            </p:nvSpPr>
            <p:spPr bwMode="auto">
              <a:xfrm>
                <a:off x="3988146" y="9829775"/>
                <a:ext cx="501702" cy="492495"/>
              </a:xfrm>
              <a:custGeom>
                <a:avLst/>
                <a:gdLst>
                  <a:gd name="T0" fmla="*/ 239 w 480"/>
                  <a:gd name="T1" fmla="*/ 0 h 471"/>
                  <a:gd name="T2" fmla="*/ 239 w 480"/>
                  <a:gd name="T3" fmla="*/ 0 h 471"/>
                  <a:gd name="T4" fmla="*/ 0 w 480"/>
                  <a:gd name="T5" fmla="*/ 231 h 471"/>
                  <a:gd name="T6" fmla="*/ 239 w 480"/>
                  <a:gd name="T7" fmla="*/ 470 h 471"/>
                  <a:gd name="T8" fmla="*/ 479 w 480"/>
                  <a:gd name="T9" fmla="*/ 231 h 471"/>
                  <a:gd name="T10" fmla="*/ 239 w 480"/>
                  <a:gd name="T11" fmla="*/ 0 h 471"/>
                  <a:gd name="T12" fmla="*/ 337 w 480"/>
                  <a:gd name="T13" fmla="*/ 195 h 471"/>
                  <a:gd name="T14" fmla="*/ 337 w 480"/>
                  <a:gd name="T15" fmla="*/ 195 h 471"/>
                  <a:gd name="T16" fmla="*/ 337 w 480"/>
                  <a:gd name="T17" fmla="*/ 195 h 471"/>
                  <a:gd name="T18" fmla="*/ 204 w 480"/>
                  <a:gd name="T19" fmla="*/ 328 h 471"/>
                  <a:gd name="T20" fmla="*/ 133 w 480"/>
                  <a:gd name="T21" fmla="*/ 310 h 471"/>
                  <a:gd name="T22" fmla="*/ 142 w 480"/>
                  <a:gd name="T23" fmla="*/ 310 h 471"/>
                  <a:gd name="T24" fmla="*/ 204 w 480"/>
                  <a:gd name="T25" fmla="*/ 293 h 471"/>
                  <a:gd name="T26" fmla="*/ 160 w 480"/>
                  <a:gd name="T27" fmla="*/ 257 h 471"/>
                  <a:gd name="T28" fmla="*/ 169 w 480"/>
                  <a:gd name="T29" fmla="*/ 257 h 471"/>
                  <a:gd name="T30" fmla="*/ 178 w 480"/>
                  <a:gd name="T31" fmla="*/ 257 h 471"/>
                  <a:gd name="T32" fmla="*/ 142 w 480"/>
                  <a:gd name="T33" fmla="*/ 213 h 471"/>
                  <a:gd name="T34" fmla="*/ 142 w 480"/>
                  <a:gd name="T35" fmla="*/ 213 h 471"/>
                  <a:gd name="T36" fmla="*/ 160 w 480"/>
                  <a:gd name="T37" fmla="*/ 213 h 471"/>
                  <a:gd name="T38" fmla="*/ 142 w 480"/>
                  <a:gd name="T39" fmla="*/ 178 h 471"/>
                  <a:gd name="T40" fmla="*/ 151 w 480"/>
                  <a:gd name="T41" fmla="*/ 151 h 471"/>
                  <a:gd name="T42" fmla="*/ 239 w 480"/>
                  <a:gd name="T43" fmla="*/ 204 h 471"/>
                  <a:gd name="T44" fmla="*/ 239 w 480"/>
                  <a:gd name="T45" fmla="*/ 195 h 471"/>
                  <a:gd name="T46" fmla="*/ 292 w 480"/>
                  <a:gd name="T47" fmla="*/ 142 h 471"/>
                  <a:gd name="T48" fmla="*/ 319 w 480"/>
                  <a:gd name="T49" fmla="*/ 160 h 471"/>
                  <a:gd name="T50" fmla="*/ 355 w 480"/>
                  <a:gd name="T51" fmla="*/ 151 h 471"/>
                  <a:gd name="T52" fmla="*/ 337 w 480"/>
                  <a:gd name="T53" fmla="*/ 178 h 471"/>
                  <a:gd name="T54" fmla="*/ 364 w 480"/>
                  <a:gd name="T55" fmla="*/ 169 h 471"/>
                  <a:gd name="T56" fmla="*/ 337 w 480"/>
                  <a:gd name="T57" fmla="*/ 1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0" h="471">
                    <a:moveTo>
                      <a:pt x="239" y="0"/>
                    </a:moveTo>
                    <a:lnTo>
                      <a:pt x="239" y="0"/>
                    </a:lnTo>
                    <a:cubicBezTo>
                      <a:pt x="107" y="0"/>
                      <a:pt x="0" y="107"/>
                      <a:pt x="0" y="231"/>
                    </a:cubicBezTo>
                    <a:cubicBezTo>
                      <a:pt x="0" y="363"/>
                      <a:pt x="107" y="470"/>
                      <a:pt x="239" y="470"/>
                    </a:cubicBezTo>
                    <a:cubicBezTo>
                      <a:pt x="372" y="470"/>
                      <a:pt x="479" y="363"/>
                      <a:pt x="479" y="231"/>
                    </a:cubicBezTo>
                    <a:cubicBezTo>
                      <a:pt x="479" y="107"/>
                      <a:pt x="372" y="0"/>
                      <a:pt x="239" y="0"/>
                    </a:cubicBezTo>
                    <a:close/>
                    <a:moveTo>
                      <a:pt x="337" y="195"/>
                    </a:moveTo>
                    <a:lnTo>
                      <a:pt x="337" y="195"/>
                    </a:lnTo>
                    <a:lnTo>
                      <a:pt x="337" y="195"/>
                    </a:lnTo>
                    <a:cubicBezTo>
                      <a:pt x="337" y="257"/>
                      <a:pt x="292" y="328"/>
                      <a:pt x="204" y="328"/>
                    </a:cubicBezTo>
                    <a:cubicBezTo>
                      <a:pt x="178" y="328"/>
                      <a:pt x="151" y="319"/>
                      <a:pt x="133" y="310"/>
                    </a:cubicBezTo>
                    <a:lnTo>
                      <a:pt x="142" y="310"/>
                    </a:lnTo>
                    <a:cubicBezTo>
                      <a:pt x="160" y="310"/>
                      <a:pt x="186" y="301"/>
                      <a:pt x="204" y="293"/>
                    </a:cubicBezTo>
                    <a:cubicBezTo>
                      <a:pt x="178" y="293"/>
                      <a:pt x="160" y="275"/>
                      <a:pt x="160" y="257"/>
                    </a:cubicBezTo>
                    <a:cubicBezTo>
                      <a:pt x="160" y="257"/>
                      <a:pt x="160" y="257"/>
                      <a:pt x="169" y="257"/>
                    </a:cubicBezTo>
                    <a:lnTo>
                      <a:pt x="178" y="257"/>
                    </a:lnTo>
                    <a:cubicBezTo>
                      <a:pt x="160" y="248"/>
                      <a:pt x="142" y="231"/>
                      <a:pt x="142" y="213"/>
                    </a:cubicBezTo>
                    <a:lnTo>
                      <a:pt x="142" y="213"/>
                    </a:lnTo>
                    <a:cubicBezTo>
                      <a:pt x="142" y="213"/>
                      <a:pt x="151" y="213"/>
                      <a:pt x="160" y="213"/>
                    </a:cubicBezTo>
                    <a:cubicBezTo>
                      <a:pt x="151" y="204"/>
                      <a:pt x="142" y="195"/>
                      <a:pt x="142" y="178"/>
                    </a:cubicBezTo>
                    <a:cubicBezTo>
                      <a:pt x="142" y="169"/>
                      <a:pt x="142" y="160"/>
                      <a:pt x="151" y="151"/>
                    </a:cubicBezTo>
                    <a:cubicBezTo>
                      <a:pt x="169" y="178"/>
                      <a:pt x="204" y="204"/>
                      <a:pt x="239" y="204"/>
                    </a:cubicBezTo>
                    <a:cubicBezTo>
                      <a:pt x="239" y="195"/>
                      <a:pt x="239" y="195"/>
                      <a:pt x="239" y="195"/>
                    </a:cubicBezTo>
                    <a:cubicBezTo>
                      <a:pt x="239" y="169"/>
                      <a:pt x="266" y="142"/>
                      <a:pt x="292" y="142"/>
                    </a:cubicBezTo>
                    <a:cubicBezTo>
                      <a:pt x="301" y="142"/>
                      <a:pt x="319" y="151"/>
                      <a:pt x="319" y="160"/>
                    </a:cubicBezTo>
                    <a:cubicBezTo>
                      <a:pt x="337" y="160"/>
                      <a:pt x="346" y="151"/>
                      <a:pt x="355" y="151"/>
                    </a:cubicBezTo>
                    <a:cubicBezTo>
                      <a:pt x="346" y="160"/>
                      <a:pt x="346" y="169"/>
                      <a:pt x="337" y="178"/>
                    </a:cubicBezTo>
                    <a:cubicBezTo>
                      <a:pt x="346" y="178"/>
                      <a:pt x="355" y="169"/>
                      <a:pt x="364" y="169"/>
                    </a:cubicBezTo>
                    <a:cubicBezTo>
                      <a:pt x="355" y="178"/>
                      <a:pt x="346" y="187"/>
                      <a:pt x="337" y="19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</p:grpSp>
      </p:grpSp>
      <p:sp>
        <p:nvSpPr>
          <p:cNvPr id="133" name="矩形 1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724266" y="1678307"/>
            <a:ext cx="6496184" cy="2067095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rgbClr val="AF4343"/>
                </a:solidFill>
                <a:latin typeface="微软雅黑" pitchFamily="34" charset="-122"/>
                <a:ea typeface="微软雅黑" pitchFamily="34" charset="-122"/>
              </a:rPr>
              <a:t>此处添加标题</a:t>
            </a:r>
            <a:endParaRPr lang="en-US" altLang="zh-CN" sz="2800" b="1" dirty="0">
              <a:solidFill>
                <a:srgbClr val="AF4343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平台的模板设计在追求原创设计的基础上不断创新，引领设计时尚潮流，为用户提供国际顶级的原创模板设计作品两万余套。</a:t>
            </a:r>
          </a:p>
        </p:txBody>
      </p:sp>
      <p:grpSp>
        <p:nvGrpSpPr>
          <p:cNvPr id="134" name="Group 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5964149" y="4182408"/>
            <a:ext cx="3624522" cy="2045625"/>
            <a:chOff x="17570424" y="5679930"/>
            <a:chExt cx="5038267" cy="2843521"/>
          </a:xfrm>
        </p:grpSpPr>
        <p:grpSp>
          <p:nvGrpSpPr>
            <p:cNvPr id="135" name="Group 9"/>
            <p:cNvGrpSpPr/>
            <p:nvPr/>
          </p:nvGrpSpPr>
          <p:grpSpPr>
            <a:xfrm>
              <a:off x="17570424" y="5679930"/>
              <a:ext cx="5038267" cy="2317072"/>
              <a:chOff x="714174" y="1849427"/>
              <a:chExt cx="2638626" cy="1491147"/>
            </a:xfrm>
          </p:grpSpPr>
          <p:cxnSp>
            <p:nvCxnSpPr>
              <p:cNvPr id="143" name="Straight Connector 11"/>
              <p:cNvCxnSpPr/>
              <p:nvPr/>
            </p:nvCxnSpPr>
            <p:spPr>
              <a:xfrm>
                <a:off x="714174" y="3340574"/>
                <a:ext cx="2638626" cy="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Rounded Rectangle 12"/>
              <p:cNvSpPr/>
              <p:nvPr/>
            </p:nvSpPr>
            <p:spPr>
              <a:xfrm>
                <a:off x="951571" y="1849427"/>
                <a:ext cx="198959" cy="1398931"/>
              </a:xfrm>
              <a:prstGeom prst="roundRect">
                <a:avLst/>
              </a:prstGeom>
              <a:solidFill>
                <a:srgbClr val="EBD4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5" name="Rounded Rectangle 13"/>
              <p:cNvSpPr/>
              <p:nvPr/>
            </p:nvSpPr>
            <p:spPr>
              <a:xfrm>
                <a:off x="1336791" y="2323497"/>
                <a:ext cx="208834" cy="886761"/>
              </a:xfrm>
              <a:prstGeom prst="roundRect">
                <a:avLst/>
              </a:prstGeom>
              <a:solidFill>
                <a:srgbClr val="EDBD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6" name="Rounded Rectangle 14"/>
              <p:cNvSpPr/>
              <p:nvPr/>
            </p:nvSpPr>
            <p:spPr>
              <a:xfrm>
                <a:off x="1722011" y="2323497"/>
                <a:ext cx="202844" cy="904077"/>
              </a:xfrm>
              <a:prstGeom prst="roundRect">
                <a:avLst/>
              </a:prstGeom>
              <a:solidFill>
                <a:srgbClr val="DD7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7" name="Rounded Rectangle 15"/>
              <p:cNvSpPr/>
              <p:nvPr/>
            </p:nvSpPr>
            <p:spPr>
              <a:xfrm>
                <a:off x="2107231" y="1970278"/>
                <a:ext cx="212902" cy="1264224"/>
              </a:xfrm>
              <a:prstGeom prst="roundRect">
                <a:avLst/>
              </a:prstGeom>
              <a:solidFill>
                <a:srgbClr val="AF4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8" name="Rounded Rectangle 16"/>
              <p:cNvSpPr/>
              <p:nvPr/>
            </p:nvSpPr>
            <p:spPr>
              <a:xfrm>
                <a:off x="2492451" y="1849427"/>
                <a:ext cx="192716" cy="1374685"/>
              </a:xfrm>
              <a:prstGeom prst="roundRect">
                <a:avLst/>
              </a:prstGeom>
              <a:solidFill>
                <a:srgbClr val="EBD4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9" name="Rounded Rectangle 17"/>
              <p:cNvSpPr/>
              <p:nvPr/>
            </p:nvSpPr>
            <p:spPr>
              <a:xfrm>
                <a:off x="2877671" y="1970277"/>
                <a:ext cx="202844" cy="1246909"/>
              </a:xfrm>
              <a:prstGeom prst="roundRect">
                <a:avLst/>
              </a:prstGeom>
              <a:solidFill>
                <a:srgbClr val="EDBD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36" name="Group 18"/>
            <p:cNvGrpSpPr/>
            <p:nvPr/>
          </p:nvGrpSpPr>
          <p:grpSpPr>
            <a:xfrm>
              <a:off x="18036905" y="8138409"/>
              <a:ext cx="4110273" cy="385042"/>
              <a:chOff x="2445129" y="7502131"/>
              <a:chExt cx="4110273" cy="385042"/>
            </a:xfrm>
          </p:grpSpPr>
          <p:sp>
            <p:nvSpPr>
              <p:cNvPr id="137" name="Rectangle 1436"/>
              <p:cNvSpPr>
                <a:spLocks noChangeArrowheads="1"/>
              </p:cNvSpPr>
              <p:nvPr/>
            </p:nvSpPr>
            <p:spPr bwMode="auto">
              <a:xfrm>
                <a:off x="2445129" y="7502131"/>
                <a:ext cx="374346" cy="385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d-ID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34</a:t>
                </a:r>
                <a:endParaRPr kumimoji="0" lang="en-US" sz="3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  <p:sp>
            <p:nvSpPr>
              <p:cNvPr id="138" name="Rectangle 1436"/>
              <p:cNvSpPr>
                <a:spLocks noChangeArrowheads="1"/>
              </p:cNvSpPr>
              <p:nvPr/>
            </p:nvSpPr>
            <p:spPr bwMode="auto">
              <a:xfrm>
                <a:off x="3199534" y="7502131"/>
                <a:ext cx="374346" cy="385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54</a:t>
                </a:r>
                <a:endParaRPr kumimoji="0" lang="en-US" sz="3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  <p:sp>
            <p:nvSpPr>
              <p:cNvPr id="139" name="Rectangle 1436"/>
              <p:cNvSpPr>
                <a:spLocks noChangeArrowheads="1"/>
              </p:cNvSpPr>
              <p:nvPr/>
            </p:nvSpPr>
            <p:spPr bwMode="auto">
              <a:xfrm>
                <a:off x="3939484" y="7502131"/>
                <a:ext cx="374346" cy="385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32</a:t>
                </a:r>
                <a:endParaRPr kumimoji="0" lang="en-US" sz="3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  <p:sp>
            <p:nvSpPr>
              <p:cNvPr id="140" name="Rectangle 1436"/>
              <p:cNvSpPr>
                <a:spLocks noChangeArrowheads="1"/>
              </p:cNvSpPr>
              <p:nvPr/>
            </p:nvSpPr>
            <p:spPr bwMode="auto">
              <a:xfrm>
                <a:off x="4679433" y="7502131"/>
                <a:ext cx="374346" cy="385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43</a:t>
                </a:r>
                <a:endParaRPr kumimoji="0" lang="en-US" sz="3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  <p:sp>
            <p:nvSpPr>
              <p:cNvPr id="141" name="Rectangle 1436"/>
              <p:cNvSpPr>
                <a:spLocks noChangeArrowheads="1"/>
              </p:cNvSpPr>
              <p:nvPr/>
            </p:nvSpPr>
            <p:spPr bwMode="auto">
              <a:xfrm>
                <a:off x="5419378" y="7502131"/>
                <a:ext cx="374346" cy="385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26</a:t>
                </a:r>
                <a:endParaRPr kumimoji="0" lang="en-US" sz="3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  <p:sp>
            <p:nvSpPr>
              <p:cNvPr id="142" name="Rectangle 1436"/>
              <p:cNvSpPr>
                <a:spLocks noChangeArrowheads="1"/>
              </p:cNvSpPr>
              <p:nvPr/>
            </p:nvSpPr>
            <p:spPr bwMode="auto">
              <a:xfrm>
                <a:off x="6181056" y="7502131"/>
                <a:ext cx="374346" cy="385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70</a:t>
                </a:r>
                <a:endParaRPr kumimoji="0" lang="en-US" sz="3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</p:grpSp>
      </p:grpSp>
      <p:sp>
        <p:nvSpPr>
          <p:cNvPr id="40" name="圆角矩形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191898" y="425016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43" name="文本框 4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44" name="文本框 4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45" name="文本框 4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2840364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1146506" y="2092989"/>
            <a:ext cx="9385137" cy="4004029"/>
            <a:chOff x="2396504" y="3557409"/>
            <a:chExt cx="19658534" cy="8387022"/>
          </a:xfrm>
        </p:grpSpPr>
        <p:sp>
          <p:nvSpPr>
            <p:cNvPr id="42" name="Rectangle 8"/>
            <p:cNvSpPr/>
            <p:nvPr/>
          </p:nvSpPr>
          <p:spPr>
            <a:xfrm>
              <a:off x="15644002" y="3557417"/>
              <a:ext cx="6411036" cy="8387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889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Rectangle 7"/>
            <p:cNvSpPr/>
            <p:nvPr/>
          </p:nvSpPr>
          <p:spPr>
            <a:xfrm>
              <a:off x="9001926" y="3557417"/>
              <a:ext cx="6411036" cy="8387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889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0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Rectangle 6"/>
            <p:cNvSpPr/>
            <p:nvPr/>
          </p:nvSpPr>
          <p:spPr>
            <a:xfrm>
              <a:off x="2418583" y="3557409"/>
              <a:ext cx="6411036" cy="8387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889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TextBox 12"/>
            <p:cNvSpPr txBox="1"/>
            <p:nvPr/>
          </p:nvSpPr>
          <p:spPr>
            <a:xfrm>
              <a:off x="4192321" y="10129322"/>
              <a:ext cx="3137165" cy="902480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parajita" panose="020B0604020202020204" pitchFamily="34" charset="0"/>
                </a:rPr>
                <a:t>JAMES</a:t>
              </a:r>
              <a:r>
                <a:rPr lang="id-ID" sz="1600" b="1" dirty="0">
                  <a:solidFill>
                    <a:srgbClr val="EDBD68"/>
                  </a:solidFill>
                  <a:cs typeface="Aparajita" panose="020B0604020202020204" pitchFamily="34" charset="0"/>
                </a:rPr>
                <a:t> BOND</a:t>
              </a:r>
            </a:p>
          </p:txBody>
        </p:sp>
        <p:sp>
          <p:nvSpPr>
            <p:cNvPr id="46" name="TextBox 13"/>
            <p:cNvSpPr txBox="1"/>
            <p:nvPr/>
          </p:nvSpPr>
          <p:spPr>
            <a:xfrm>
              <a:off x="3114370" y="11047874"/>
              <a:ext cx="5293047" cy="67684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parajita" panose="020B0604020202020204" pitchFamily="34" charset="0"/>
                </a:rPr>
                <a:t>CEO &amp; FOUNDER</a:t>
              </a:r>
            </a:p>
          </p:txBody>
        </p:sp>
        <p:cxnSp>
          <p:nvCxnSpPr>
            <p:cNvPr id="47" name="Straight Connector 14"/>
            <p:cNvCxnSpPr/>
            <p:nvPr/>
          </p:nvCxnSpPr>
          <p:spPr>
            <a:xfrm>
              <a:off x="5237439" y="10902426"/>
              <a:ext cx="1046909" cy="0"/>
            </a:xfrm>
            <a:prstGeom prst="line">
              <a:avLst/>
            </a:prstGeom>
            <a:ln w="6350">
              <a:solidFill>
                <a:srgbClr val="EDBD68"/>
              </a:solidFill>
              <a:prstDash val="lgDash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5"/>
            <p:cNvSpPr txBox="1"/>
            <p:nvPr/>
          </p:nvSpPr>
          <p:spPr>
            <a:xfrm>
              <a:off x="10436249" y="10129322"/>
              <a:ext cx="3137165" cy="902480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parajita" panose="020B0604020202020204" pitchFamily="34" charset="0"/>
                </a:rPr>
                <a:t>JAMES </a:t>
              </a:r>
              <a:r>
                <a:rPr lang="id-ID" sz="1600" b="1" dirty="0">
                  <a:solidFill>
                    <a:srgbClr val="DD7A5B"/>
                  </a:solidFill>
                  <a:cs typeface="Aparajita" panose="020B0604020202020204" pitchFamily="34" charset="0"/>
                </a:rPr>
                <a:t>BOND</a:t>
              </a:r>
            </a:p>
          </p:txBody>
        </p:sp>
        <p:sp>
          <p:nvSpPr>
            <p:cNvPr id="49" name="TextBox 16"/>
            <p:cNvSpPr txBox="1"/>
            <p:nvPr/>
          </p:nvSpPr>
          <p:spPr>
            <a:xfrm>
              <a:off x="9358305" y="11047874"/>
              <a:ext cx="5293047" cy="67684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parajita" panose="020B0604020202020204" pitchFamily="34" charset="0"/>
                </a:rPr>
                <a:t>CEO &amp; FOUNDER</a:t>
              </a:r>
            </a:p>
          </p:txBody>
        </p:sp>
        <p:cxnSp>
          <p:nvCxnSpPr>
            <p:cNvPr id="50" name="Straight Connector 17"/>
            <p:cNvCxnSpPr/>
            <p:nvPr/>
          </p:nvCxnSpPr>
          <p:spPr>
            <a:xfrm>
              <a:off x="11481374" y="10902426"/>
              <a:ext cx="1046909" cy="0"/>
            </a:xfrm>
            <a:prstGeom prst="line">
              <a:avLst/>
            </a:prstGeom>
            <a:ln w="6350">
              <a:solidFill>
                <a:srgbClr val="DD7A5B"/>
              </a:solidFill>
              <a:prstDash val="dash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18"/>
            <p:cNvSpPr txBox="1"/>
            <p:nvPr/>
          </p:nvSpPr>
          <p:spPr>
            <a:xfrm>
              <a:off x="17179661" y="10129322"/>
              <a:ext cx="3137165" cy="902480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parajita" panose="020B0604020202020204" pitchFamily="34" charset="0"/>
                </a:rPr>
                <a:t>JAMES </a:t>
              </a:r>
              <a:r>
                <a:rPr lang="id-ID" sz="1600" b="1" dirty="0">
                  <a:solidFill>
                    <a:srgbClr val="AF4343"/>
                  </a:solidFill>
                  <a:cs typeface="Aparajita" panose="020B0604020202020204" pitchFamily="34" charset="0"/>
                </a:rPr>
                <a:t>BOND</a:t>
              </a:r>
            </a:p>
          </p:txBody>
        </p:sp>
        <p:sp>
          <p:nvSpPr>
            <p:cNvPr id="52" name="TextBox 19"/>
            <p:cNvSpPr txBox="1"/>
            <p:nvPr/>
          </p:nvSpPr>
          <p:spPr>
            <a:xfrm>
              <a:off x="16101729" y="11047874"/>
              <a:ext cx="5293047" cy="67684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parajita" panose="020B0604020202020204" pitchFamily="34" charset="0"/>
                </a:rPr>
                <a:t>CEO &amp; FOUNDER</a:t>
              </a:r>
            </a:p>
          </p:txBody>
        </p:sp>
        <p:cxnSp>
          <p:nvCxnSpPr>
            <p:cNvPr id="53" name="Straight Connector 20"/>
            <p:cNvCxnSpPr/>
            <p:nvPr/>
          </p:nvCxnSpPr>
          <p:spPr>
            <a:xfrm>
              <a:off x="18224796" y="10902426"/>
              <a:ext cx="1046909" cy="0"/>
            </a:xfrm>
            <a:prstGeom prst="line">
              <a:avLst/>
            </a:prstGeom>
            <a:ln w="6350">
              <a:solidFill>
                <a:srgbClr val="AF4343"/>
              </a:solidFill>
              <a:prstDash val="dash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图片占位符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5983" r="18803"/>
            <a:stretch/>
          </p:blipFill>
          <p:spPr>
            <a:xfrm>
              <a:off x="2396504" y="3557409"/>
              <a:ext cx="6411831" cy="6278742"/>
            </a:xfrm>
            <a:prstGeom prst="rect">
              <a:avLst/>
            </a:prstGeom>
          </p:spPr>
        </p:pic>
        <p:pic>
          <p:nvPicPr>
            <p:cNvPr id="55" name="图片占位符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5859" r="17851"/>
            <a:stretch/>
          </p:blipFill>
          <p:spPr>
            <a:xfrm>
              <a:off x="8998784" y="3557409"/>
              <a:ext cx="6411831" cy="6278740"/>
            </a:xfrm>
            <a:prstGeom prst="rect">
              <a:avLst/>
            </a:prstGeom>
          </p:spPr>
        </p:pic>
        <p:pic>
          <p:nvPicPr>
            <p:cNvPr id="56" name="图片占位符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32503"/>
            <a:stretch/>
          </p:blipFill>
          <p:spPr>
            <a:xfrm>
              <a:off x="15641657" y="3574013"/>
              <a:ext cx="6245367" cy="6262136"/>
            </a:xfrm>
            <a:prstGeom prst="rect">
              <a:avLst/>
            </a:prstGeom>
          </p:spPr>
        </p:pic>
      </p:grpSp>
      <p:sp>
        <p:nvSpPr>
          <p:cNvPr id="40" name="圆角矩形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191898" y="425016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58" name="文本框 5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59" name="文本框 5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60" name="文本框 5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3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343865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1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-1" y="4654451"/>
            <a:ext cx="12192001" cy="142874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08" name="Group 6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 rot="20675447">
            <a:off x="-282382" y="2794156"/>
            <a:ext cx="5329268" cy="2628261"/>
            <a:chOff x="812493" y="1298947"/>
            <a:chExt cx="6862137" cy="3384233"/>
          </a:xfrm>
        </p:grpSpPr>
        <p:sp>
          <p:nvSpPr>
            <p:cNvPr id="109" name="Freeform 13"/>
            <p:cNvSpPr>
              <a:spLocks noEditPoints="1"/>
            </p:cNvSpPr>
            <p:nvPr/>
          </p:nvSpPr>
          <p:spPr bwMode="auto">
            <a:xfrm rot="1715850">
              <a:off x="812493" y="3764350"/>
              <a:ext cx="3665024" cy="918830"/>
            </a:xfrm>
            <a:custGeom>
              <a:avLst/>
              <a:gdLst>
                <a:gd name="T0" fmla="*/ 229 w 695"/>
                <a:gd name="T1" fmla="*/ 157 h 174"/>
                <a:gd name="T2" fmla="*/ 338 w 695"/>
                <a:gd name="T3" fmla="*/ 173 h 174"/>
                <a:gd name="T4" fmla="*/ 395 w 695"/>
                <a:gd name="T5" fmla="*/ 157 h 174"/>
                <a:gd name="T6" fmla="*/ 273 w 695"/>
                <a:gd name="T7" fmla="*/ 86 h 174"/>
                <a:gd name="T8" fmla="*/ 273 w 695"/>
                <a:gd name="T9" fmla="*/ 72 h 174"/>
                <a:gd name="T10" fmla="*/ 355 w 695"/>
                <a:gd name="T11" fmla="*/ 82 h 174"/>
                <a:gd name="T12" fmla="*/ 493 w 695"/>
                <a:gd name="T13" fmla="*/ 99 h 174"/>
                <a:gd name="T14" fmla="*/ 563 w 695"/>
                <a:gd name="T15" fmla="*/ 86 h 174"/>
                <a:gd name="T16" fmla="*/ 534 w 695"/>
                <a:gd name="T17" fmla="*/ 47 h 174"/>
                <a:gd name="T18" fmla="*/ 569 w 695"/>
                <a:gd name="T19" fmla="*/ 32 h 174"/>
                <a:gd name="T20" fmla="*/ 656 w 695"/>
                <a:gd name="T21" fmla="*/ 39 h 174"/>
                <a:gd name="T22" fmla="*/ 653 w 695"/>
                <a:gd name="T23" fmla="*/ 8 h 174"/>
                <a:gd name="T24" fmla="*/ 656 w 695"/>
                <a:gd name="T25" fmla="*/ 4 h 174"/>
                <a:gd name="T26" fmla="*/ 677 w 695"/>
                <a:gd name="T27" fmla="*/ 3 h 174"/>
                <a:gd name="T28" fmla="*/ 689 w 695"/>
                <a:gd name="T29" fmla="*/ 2 h 174"/>
                <a:gd name="T30" fmla="*/ 656 w 695"/>
                <a:gd name="T31" fmla="*/ 1 h 174"/>
                <a:gd name="T32" fmla="*/ 645 w 695"/>
                <a:gd name="T33" fmla="*/ 8 h 174"/>
                <a:gd name="T34" fmla="*/ 652 w 695"/>
                <a:gd name="T35" fmla="*/ 28 h 174"/>
                <a:gd name="T36" fmla="*/ 633 w 695"/>
                <a:gd name="T37" fmla="*/ 32 h 174"/>
                <a:gd name="T38" fmla="*/ 631 w 695"/>
                <a:gd name="T39" fmla="*/ 31 h 174"/>
                <a:gd name="T40" fmla="*/ 623 w 695"/>
                <a:gd name="T41" fmla="*/ 29 h 174"/>
                <a:gd name="T42" fmla="*/ 588 w 695"/>
                <a:gd name="T43" fmla="*/ 27 h 174"/>
                <a:gd name="T44" fmla="*/ 573 w 695"/>
                <a:gd name="T45" fmla="*/ 24 h 174"/>
                <a:gd name="T46" fmla="*/ 562 w 695"/>
                <a:gd name="T47" fmla="*/ 22 h 174"/>
                <a:gd name="T48" fmla="*/ 532 w 695"/>
                <a:gd name="T49" fmla="*/ 21 h 174"/>
                <a:gd name="T50" fmla="*/ 498 w 695"/>
                <a:gd name="T51" fmla="*/ 36 h 174"/>
                <a:gd name="T52" fmla="*/ 500 w 695"/>
                <a:gd name="T53" fmla="*/ 43 h 174"/>
                <a:gd name="T54" fmla="*/ 516 w 695"/>
                <a:gd name="T55" fmla="*/ 47 h 174"/>
                <a:gd name="T56" fmla="*/ 509 w 695"/>
                <a:gd name="T57" fmla="*/ 51 h 174"/>
                <a:gd name="T58" fmla="*/ 529 w 695"/>
                <a:gd name="T59" fmla="*/ 74 h 174"/>
                <a:gd name="T60" fmla="*/ 535 w 695"/>
                <a:gd name="T61" fmla="*/ 83 h 174"/>
                <a:gd name="T62" fmla="*/ 515 w 695"/>
                <a:gd name="T63" fmla="*/ 91 h 174"/>
                <a:gd name="T64" fmla="*/ 466 w 695"/>
                <a:gd name="T65" fmla="*/ 86 h 174"/>
                <a:gd name="T66" fmla="*/ 444 w 695"/>
                <a:gd name="T67" fmla="*/ 84 h 174"/>
                <a:gd name="T68" fmla="*/ 435 w 695"/>
                <a:gd name="T69" fmla="*/ 82 h 174"/>
                <a:gd name="T70" fmla="*/ 418 w 695"/>
                <a:gd name="T71" fmla="*/ 82 h 174"/>
                <a:gd name="T72" fmla="*/ 383 w 695"/>
                <a:gd name="T73" fmla="*/ 77 h 174"/>
                <a:gd name="T74" fmla="*/ 346 w 695"/>
                <a:gd name="T75" fmla="*/ 71 h 174"/>
                <a:gd name="T76" fmla="*/ 307 w 695"/>
                <a:gd name="T77" fmla="*/ 68 h 174"/>
                <a:gd name="T78" fmla="*/ 240 w 695"/>
                <a:gd name="T79" fmla="*/ 69 h 174"/>
                <a:gd name="T80" fmla="*/ 241 w 695"/>
                <a:gd name="T81" fmla="*/ 78 h 174"/>
                <a:gd name="T82" fmla="*/ 247 w 695"/>
                <a:gd name="T83" fmla="*/ 84 h 174"/>
                <a:gd name="T84" fmla="*/ 245 w 695"/>
                <a:gd name="T85" fmla="*/ 86 h 174"/>
                <a:gd name="T86" fmla="*/ 269 w 695"/>
                <a:gd name="T87" fmla="*/ 98 h 174"/>
                <a:gd name="T88" fmla="*/ 293 w 695"/>
                <a:gd name="T89" fmla="*/ 111 h 174"/>
                <a:gd name="T90" fmla="*/ 308 w 695"/>
                <a:gd name="T91" fmla="*/ 118 h 174"/>
                <a:gd name="T92" fmla="*/ 332 w 695"/>
                <a:gd name="T93" fmla="*/ 128 h 174"/>
                <a:gd name="T94" fmla="*/ 352 w 695"/>
                <a:gd name="T95" fmla="*/ 144 h 174"/>
                <a:gd name="T96" fmla="*/ 371 w 695"/>
                <a:gd name="T97" fmla="*/ 156 h 174"/>
                <a:gd name="T98" fmla="*/ 370 w 695"/>
                <a:gd name="T99" fmla="*/ 167 h 174"/>
                <a:gd name="T100" fmla="*/ 281 w 695"/>
                <a:gd name="T101" fmla="*/ 157 h 174"/>
                <a:gd name="T102" fmla="*/ 249 w 695"/>
                <a:gd name="T103" fmla="*/ 152 h 174"/>
                <a:gd name="T104" fmla="*/ 160 w 695"/>
                <a:gd name="T105" fmla="*/ 140 h 174"/>
                <a:gd name="T106" fmla="*/ 79 w 695"/>
                <a:gd name="T107" fmla="*/ 123 h 174"/>
                <a:gd name="T108" fmla="*/ 656 w 695"/>
                <a:gd name="T109" fmla="*/ 33 h 174"/>
                <a:gd name="T110" fmla="*/ 648 w 695"/>
                <a:gd name="T111" fmla="*/ 5 h 174"/>
                <a:gd name="T112" fmla="*/ 655 w 695"/>
                <a:gd name="T113" fmla="*/ 33 h 174"/>
                <a:gd name="T114" fmla="*/ 648 w 695"/>
                <a:gd name="T115" fmla="*/ 37 h 174"/>
                <a:gd name="T116" fmla="*/ 535 w 695"/>
                <a:gd name="T117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5" h="174">
                  <a:moveTo>
                    <a:pt x="78" y="130"/>
                  </a:moveTo>
                  <a:cubicBezTo>
                    <a:pt x="88" y="132"/>
                    <a:pt x="101" y="134"/>
                    <a:pt x="109" y="136"/>
                  </a:cubicBezTo>
                  <a:cubicBezTo>
                    <a:pt x="147" y="143"/>
                    <a:pt x="179" y="151"/>
                    <a:pt x="220" y="157"/>
                  </a:cubicBezTo>
                  <a:cubicBezTo>
                    <a:pt x="219" y="157"/>
                    <a:pt x="222" y="157"/>
                    <a:pt x="225" y="157"/>
                  </a:cubicBezTo>
                  <a:cubicBezTo>
                    <a:pt x="224" y="157"/>
                    <a:pt x="224" y="157"/>
                    <a:pt x="224" y="157"/>
                  </a:cubicBezTo>
                  <a:cubicBezTo>
                    <a:pt x="229" y="157"/>
                    <a:pt x="229" y="157"/>
                    <a:pt x="229" y="157"/>
                  </a:cubicBezTo>
                  <a:cubicBezTo>
                    <a:pt x="232" y="157"/>
                    <a:pt x="229" y="158"/>
                    <a:pt x="226" y="158"/>
                  </a:cubicBezTo>
                  <a:cubicBezTo>
                    <a:pt x="242" y="160"/>
                    <a:pt x="257" y="162"/>
                    <a:pt x="272" y="165"/>
                  </a:cubicBezTo>
                  <a:cubicBezTo>
                    <a:pt x="275" y="164"/>
                    <a:pt x="280" y="166"/>
                    <a:pt x="283" y="165"/>
                  </a:cubicBezTo>
                  <a:cubicBezTo>
                    <a:pt x="283" y="166"/>
                    <a:pt x="283" y="166"/>
                    <a:pt x="282" y="166"/>
                  </a:cubicBezTo>
                  <a:cubicBezTo>
                    <a:pt x="294" y="167"/>
                    <a:pt x="295" y="167"/>
                    <a:pt x="303" y="169"/>
                  </a:cubicBezTo>
                  <a:cubicBezTo>
                    <a:pt x="314" y="171"/>
                    <a:pt x="325" y="172"/>
                    <a:pt x="338" y="173"/>
                  </a:cubicBezTo>
                  <a:cubicBezTo>
                    <a:pt x="346" y="174"/>
                    <a:pt x="351" y="174"/>
                    <a:pt x="366" y="173"/>
                  </a:cubicBezTo>
                  <a:cubicBezTo>
                    <a:pt x="367" y="173"/>
                    <a:pt x="372" y="173"/>
                    <a:pt x="375" y="172"/>
                  </a:cubicBezTo>
                  <a:cubicBezTo>
                    <a:pt x="379" y="171"/>
                    <a:pt x="379" y="171"/>
                    <a:pt x="379" y="171"/>
                  </a:cubicBezTo>
                  <a:cubicBezTo>
                    <a:pt x="396" y="166"/>
                    <a:pt x="387" y="169"/>
                    <a:pt x="391" y="167"/>
                  </a:cubicBezTo>
                  <a:cubicBezTo>
                    <a:pt x="398" y="163"/>
                    <a:pt x="396" y="163"/>
                    <a:pt x="397" y="161"/>
                  </a:cubicBezTo>
                  <a:cubicBezTo>
                    <a:pt x="397" y="160"/>
                    <a:pt x="396" y="158"/>
                    <a:pt x="395" y="157"/>
                  </a:cubicBezTo>
                  <a:cubicBezTo>
                    <a:pt x="389" y="149"/>
                    <a:pt x="378" y="143"/>
                    <a:pt x="368" y="136"/>
                  </a:cubicBezTo>
                  <a:cubicBezTo>
                    <a:pt x="347" y="123"/>
                    <a:pt x="322" y="111"/>
                    <a:pt x="300" y="97"/>
                  </a:cubicBezTo>
                  <a:cubicBezTo>
                    <a:pt x="292" y="96"/>
                    <a:pt x="289" y="93"/>
                    <a:pt x="282" y="92"/>
                  </a:cubicBezTo>
                  <a:cubicBezTo>
                    <a:pt x="283" y="91"/>
                    <a:pt x="283" y="91"/>
                    <a:pt x="283" y="91"/>
                  </a:cubicBezTo>
                  <a:cubicBezTo>
                    <a:pt x="278" y="90"/>
                    <a:pt x="279" y="89"/>
                    <a:pt x="277" y="86"/>
                  </a:cubicBezTo>
                  <a:cubicBezTo>
                    <a:pt x="276" y="86"/>
                    <a:pt x="275" y="85"/>
                    <a:pt x="273" y="86"/>
                  </a:cubicBezTo>
                  <a:cubicBezTo>
                    <a:pt x="270" y="85"/>
                    <a:pt x="274" y="83"/>
                    <a:pt x="271" y="82"/>
                  </a:cubicBezTo>
                  <a:cubicBezTo>
                    <a:pt x="272" y="82"/>
                    <a:pt x="270" y="83"/>
                    <a:pt x="270" y="82"/>
                  </a:cubicBezTo>
                  <a:cubicBezTo>
                    <a:pt x="262" y="79"/>
                    <a:pt x="272" y="82"/>
                    <a:pt x="269" y="77"/>
                  </a:cubicBezTo>
                  <a:cubicBezTo>
                    <a:pt x="267" y="76"/>
                    <a:pt x="264" y="74"/>
                    <a:pt x="262" y="72"/>
                  </a:cubicBezTo>
                  <a:cubicBezTo>
                    <a:pt x="265" y="72"/>
                    <a:pt x="269" y="72"/>
                    <a:pt x="272" y="73"/>
                  </a:cubicBezTo>
                  <a:cubicBezTo>
                    <a:pt x="270" y="73"/>
                    <a:pt x="271" y="72"/>
                    <a:pt x="273" y="72"/>
                  </a:cubicBezTo>
                  <a:cubicBezTo>
                    <a:pt x="273" y="74"/>
                    <a:pt x="281" y="72"/>
                    <a:pt x="284" y="73"/>
                  </a:cubicBezTo>
                  <a:cubicBezTo>
                    <a:pt x="283" y="73"/>
                    <a:pt x="281" y="73"/>
                    <a:pt x="280" y="73"/>
                  </a:cubicBezTo>
                  <a:cubicBezTo>
                    <a:pt x="288" y="75"/>
                    <a:pt x="297" y="75"/>
                    <a:pt x="304" y="76"/>
                  </a:cubicBezTo>
                  <a:cubicBezTo>
                    <a:pt x="314" y="76"/>
                    <a:pt x="320" y="79"/>
                    <a:pt x="327" y="78"/>
                  </a:cubicBezTo>
                  <a:cubicBezTo>
                    <a:pt x="325" y="79"/>
                    <a:pt x="330" y="79"/>
                    <a:pt x="331" y="80"/>
                  </a:cubicBezTo>
                  <a:cubicBezTo>
                    <a:pt x="341" y="79"/>
                    <a:pt x="345" y="82"/>
                    <a:pt x="355" y="82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76" y="85"/>
                    <a:pt x="398" y="88"/>
                    <a:pt x="422" y="90"/>
                  </a:cubicBezTo>
                  <a:cubicBezTo>
                    <a:pt x="436" y="92"/>
                    <a:pt x="446" y="95"/>
                    <a:pt x="463" y="96"/>
                  </a:cubicBezTo>
                  <a:cubicBezTo>
                    <a:pt x="466" y="96"/>
                    <a:pt x="464" y="96"/>
                    <a:pt x="467" y="96"/>
                  </a:cubicBezTo>
                  <a:cubicBezTo>
                    <a:pt x="470" y="96"/>
                    <a:pt x="466" y="96"/>
                    <a:pt x="467" y="96"/>
                  </a:cubicBezTo>
                  <a:cubicBezTo>
                    <a:pt x="475" y="97"/>
                    <a:pt x="483" y="98"/>
                    <a:pt x="493" y="99"/>
                  </a:cubicBezTo>
                  <a:cubicBezTo>
                    <a:pt x="494" y="99"/>
                    <a:pt x="497" y="99"/>
                    <a:pt x="497" y="99"/>
                  </a:cubicBezTo>
                  <a:cubicBezTo>
                    <a:pt x="501" y="100"/>
                    <a:pt x="508" y="100"/>
                    <a:pt x="516" y="100"/>
                  </a:cubicBezTo>
                  <a:cubicBezTo>
                    <a:pt x="520" y="100"/>
                    <a:pt x="524" y="100"/>
                    <a:pt x="530" y="100"/>
                  </a:cubicBezTo>
                  <a:cubicBezTo>
                    <a:pt x="534" y="101"/>
                    <a:pt x="558" y="94"/>
                    <a:pt x="557" y="93"/>
                  </a:cubicBezTo>
                  <a:cubicBezTo>
                    <a:pt x="549" y="96"/>
                    <a:pt x="562" y="89"/>
                    <a:pt x="560" y="87"/>
                  </a:cubicBezTo>
                  <a:cubicBezTo>
                    <a:pt x="561" y="86"/>
                    <a:pt x="562" y="86"/>
                    <a:pt x="563" y="86"/>
                  </a:cubicBezTo>
                  <a:cubicBezTo>
                    <a:pt x="564" y="83"/>
                    <a:pt x="563" y="81"/>
                    <a:pt x="563" y="77"/>
                  </a:cubicBezTo>
                  <a:cubicBezTo>
                    <a:pt x="562" y="76"/>
                    <a:pt x="559" y="76"/>
                    <a:pt x="559" y="74"/>
                  </a:cubicBezTo>
                  <a:cubicBezTo>
                    <a:pt x="561" y="72"/>
                    <a:pt x="557" y="70"/>
                    <a:pt x="557" y="68"/>
                  </a:cubicBezTo>
                  <a:cubicBezTo>
                    <a:pt x="554" y="69"/>
                    <a:pt x="551" y="68"/>
                    <a:pt x="550" y="66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8" y="61"/>
                    <a:pt x="545" y="52"/>
                    <a:pt x="534" y="47"/>
                  </a:cubicBezTo>
                  <a:cubicBezTo>
                    <a:pt x="536" y="46"/>
                    <a:pt x="536" y="46"/>
                    <a:pt x="536" y="46"/>
                  </a:cubicBezTo>
                  <a:cubicBezTo>
                    <a:pt x="528" y="41"/>
                    <a:pt x="524" y="34"/>
                    <a:pt x="521" y="29"/>
                  </a:cubicBezTo>
                  <a:cubicBezTo>
                    <a:pt x="521" y="29"/>
                    <a:pt x="520" y="30"/>
                    <a:pt x="527" y="30"/>
                  </a:cubicBezTo>
                  <a:cubicBezTo>
                    <a:pt x="534" y="29"/>
                    <a:pt x="537" y="29"/>
                    <a:pt x="543" y="29"/>
                  </a:cubicBezTo>
                  <a:cubicBezTo>
                    <a:pt x="546" y="29"/>
                    <a:pt x="546" y="30"/>
                    <a:pt x="547" y="30"/>
                  </a:cubicBezTo>
                  <a:cubicBezTo>
                    <a:pt x="555" y="31"/>
                    <a:pt x="560" y="33"/>
                    <a:pt x="569" y="32"/>
                  </a:cubicBezTo>
                  <a:cubicBezTo>
                    <a:pt x="568" y="33"/>
                    <a:pt x="568" y="33"/>
                    <a:pt x="568" y="33"/>
                  </a:cubicBezTo>
                  <a:cubicBezTo>
                    <a:pt x="575" y="33"/>
                    <a:pt x="586" y="34"/>
                    <a:pt x="592" y="35"/>
                  </a:cubicBezTo>
                  <a:cubicBezTo>
                    <a:pt x="595" y="35"/>
                    <a:pt x="603" y="36"/>
                    <a:pt x="601" y="35"/>
                  </a:cubicBezTo>
                  <a:cubicBezTo>
                    <a:pt x="604" y="35"/>
                    <a:pt x="600" y="36"/>
                    <a:pt x="605" y="36"/>
                  </a:cubicBezTo>
                  <a:cubicBezTo>
                    <a:pt x="600" y="36"/>
                    <a:pt x="600" y="36"/>
                    <a:pt x="600" y="36"/>
                  </a:cubicBezTo>
                  <a:cubicBezTo>
                    <a:pt x="618" y="38"/>
                    <a:pt x="625" y="42"/>
                    <a:pt x="656" y="39"/>
                  </a:cubicBezTo>
                  <a:cubicBezTo>
                    <a:pt x="672" y="35"/>
                    <a:pt x="667" y="30"/>
                    <a:pt x="667" y="26"/>
                  </a:cubicBezTo>
                  <a:cubicBezTo>
                    <a:pt x="665" y="25"/>
                    <a:pt x="664" y="21"/>
                    <a:pt x="659" y="21"/>
                  </a:cubicBezTo>
                  <a:cubicBezTo>
                    <a:pt x="661" y="20"/>
                    <a:pt x="661" y="20"/>
                    <a:pt x="661" y="20"/>
                  </a:cubicBezTo>
                  <a:cubicBezTo>
                    <a:pt x="659" y="18"/>
                    <a:pt x="657" y="14"/>
                    <a:pt x="655" y="11"/>
                  </a:cubicBezTo>
                  <a:cubicBezTo>
                    <a:pt x="655" y="9"/>
                    <a:pt x="653" y="10"/>
                    <a:pt x="651" y="8"/>
                  </a:cubicBezTo>
                  <a:cubicBezTo>
                    <a:pt x="653" y="8"/>
                    <a:pt x="653" y="8"/>
                    <a:pt x="653" y="8"/>
                  </a:cubicBezTo>
                  <a:cubicBezTo>
                    <a:pt x="651" y="6"/>
                    <a:pt x="649" y="6"/>
                    <a:pt x="647" y="6"/>
                  </a:cubicBezTo>
                  <a:cubicBezTo>
                    <a:pt x="648" y="5"/>
                    <a:pt x="648" y="5"/>
                    <a:pt x="648" y="5"/>
                  </a:cubicBezTo>
                  <a:cubicBezTo>
                    <a:pt x="649" y="5"/>
                    <a:pt x="650" y="4"/>
                    <a:pt x="651" y="4"/>
                  </a:cubicBezTo>
                  <a:cubicBezTo>
                    <a:pt x="652" y="5"/>
                    <a:pt x="653" y="5"/>
                    <a:pt x="654" y="5"/>
                  </a:cubicBezTo>
                  <a:cubicBezTo>
                    <a:pt x="653" y="5"/>
                    <a:pt x="654" y="5"/>
                    <a:pt x="654" y="4"/>
                  </a:cubicBezTo>
                  <a:cubicBezTo>
                    <a:pt x="655" y="4"/>
                    <a:pt x="655" y="4"/>
                    <a:pt x="656" y="4"/>
                  </a:cubicBezTo>
                  <a:cubicBezTo>
                    <a:pt x="662" y="4"/>
                    <a:pt x="666" y="4"/>
                    <a:pt x="668" y="3"/>
                  </a:cubicBezTo>
                  <a:cubicBezTo>
                    <a:pt x="666" y="4"/>
                    <a:pt x="671" y="4"/>
                    <a:pt x="667" y="4"/>
                  </a:cubicBezTo>
                  <a:cubicBezTo>
                    <a:pt x="671" y="4"/>
                    <a:pt x="674" y="4"/>
                    <a:pt x="677" y="4"/>
                  </a:cubicBezTo>
                  <a:cubicBezTo>
                    <a:pt x="676" y="4"/>
                    <a:pt x="675" y="4"/>
                    <a:pt x="674" y="4"/>
                  </a:cubicBezTo>
                  <a:cubicBezTo>
                    <a:pt x="678" y="3"/>
                    <a:pt x="682" y="3"/>
                    <a:pt x="682" y="3"/>
                  </a:cubicBezTo>
                  <a:cubicBezTo>
                    <a:pt x="680" y="3"/>
                    <a:pt x="679" y="3"/>
                    <a:pt x="677" y="3"/>
                  </a:cubicBezTo>
                  <a:cubicBezTo>
                    <a:pt x="679" y="2"/>
                    <a:pt x="687" y="2"/>
                    <a:pt x="687" y="3"/>
                  </a:cubicBezTo>
                  <a:cubicBezTo>
                    <a:pt x="687" y="4"/>
                    <a:pt x="681" y="4"/>
                    <a:pt x="683" y="4"/>
                  </a:cubicBezTo>
                  <a:cubicBezTo>
                    <a:pt x="695" y="4"/>
                    <a:pt x="695" y="4"/>
                    <a:pt x="695" y="4"/>
                  </a:cubicBezTo>
                  <a:cubicBezTo>
                    <a:pt x="692" y="4"/>
                    <a:pt x="691" y="3"/>
                    <a:pt x="693" y="3"/>
                  </a:cubicBezTo>
                  <a:cubicBezTo>
                    <a:pt x="688" y="3"/>
                    <a:pt x="688" y="3"/>
                    <a:pt x="688" y="3"/>
                  </a:cubicBezTo>
                  <a:cubicBezTo>
                    <a:pt x="689" y="2"/>
                    <a:pt x="689" y="2"/>
                    <a:pt x="689" y="2"/>
                  </a:cubicBezTo>
                  <a:cubicBezTo>
                    <a:pt x="682" y="2"/>
                    <a:pt x="677" y="1"/>
                    <a:pt x="668" y="1"/>
                  </a:cubicBezTo>
                  <a:cubicBezTo>
                    <a:pt x="670" y="2"/>
                    <a:pt x="670" y="2"/>
                    <a:pt x="670" y="2"/>
                  </a:cubicBezTo>
                  <a:cubicBezTo>
                    <a:pt x="665" y="2"/>
                    <a:pt x="659" y="3"/>
                    <a:pt x="655" y="3"/>
                  </a:cubicBezTo>
                  <a:cubicBezTo>
                    <a:pt x="658" y="2"/>
                    <a:pt x="656" y="2"/>
                    <a:pt x="657" y="2"/>
                  </a:cubicBezTo>
                  <a:cubicBezTo>
                    <a:pt x="655" y="2"/>
                    <a:pt x="654" y="2"/>
                    <a:pt x="652" y="2"/>
                  </a:cubicBezTo>
                  <a:cubicBezTo>
                    <a:pt x="656" y="1"/>
                    <a:pt x="656" y="1"/>
                    <a:pt x="656" y="1"/>
                  </a:cubicBezTo>
                  <a:cubicBezTo>
                    <a:pt x="655" y="1"/>
                    <a:pt x="654" y="2"/>
                    <a:pt x="652" y="2"/>
                  </a:cubicBezTo>
                  <a:cubicBezTo>
                    <a:pt x="649" y="3"/>
                    <a:pt x="655" y="0"/>
                    <a:pt x="645" y="4"/>
                  </a:cubicBezTo>
                  <a:cubicBezTo>
                    <a:pt x="644" y="4"/>
                    <a:pt x="644" y="4"/>
                    <a:pt x="644" y="4"/>
                  </a:cubicBezTo>
                  <a:cubicBezTo>
                    <a:pt x="644" y="6"/>
                    <a:pt x="643" y="7"/>
                    <a:pt x="643" y="7"/>
                  </a:cubicBezTo>
                  <a:cubicBezTo>
                    <a:pt x="643" y="7"/>
                    <a:pt x="643" y="7"/>
                    <a:pt x="643" y="7"/>
                  </a:cubicBezTo>
                  <a:cubicBezTo>
                    <a:pt x="641" y="10"/>
                    <a:pt x="645" y="6"/>
                    <a:pt x="645" y="8"/>
                  </a:cubicBezTo>
                  <a:cubicBezTo>
                    <a:pt x="644" y="9"/>
                    <a:pt x="641" y="9"/>
                    <a:pt x="640" y="11"/>
                  </a:cubicBezTo>
                  <a:cubicBezTo>
                    <a:pt x="640" y="13"/>
                    <a:pt x="645" y="16"/>
                    <a:pt x="644" y="19"/>
                  </a:cubicBezTo>
                  <a:cubicBezTo>
                    <a:pt x="647" y="21"/>
                    <a:pt x="650" y="23"/>
                    <a:pt x="653" y="24"/>
                  </a:cubicBezTo>
                  <a:cubicBezTo>
                    <a:pt x="654" y="25"/>
                    <a:pt x="649" y="25"/>
                    <a:pt x="652" y="26"/>
                  </a:cubicBezTo>
                  <a:cubicBezTo>
                    <a:pt x="650" y="26"/>
                    <a:pt x="649" y="26"/>
                    <a:pt x="648" y="27"/>
                  </a:cubicBezTo>
                  <a:cubicBezTo>
                    <a:pt x="650" y="27"/>
                    <a:pt x="650" y="30"/>
                    <a:pt x="652" y="28"/>
                  </a:cubicBezTo>
                  <a:cubicBezTo>
                    <a:pt x="653" y="30"/>
                    <a:pt x="654" y="32"/>
                    <a:pt x="653" y="33"/>
                  </a:cubicBezTo>
                  <a:cubicBezTo>
                    <a:pt x="652" y="33"/>
                    <a:pt x="650" y="33"/>
                    <a:pt x="649" y="33"/>
                  </a:cubicBezTo>
                  <a:cubicBezTo>
                    <a:pt x="648" y="34"/>
                    <a:pt x="650" y="34"/>
                    <a:pt x="646" y="34"/>
                  </a:cubicBezTo>
                  <a:cubicBezTo>
                    <a:pt x="638" y="35"/>
                    <a:pt x="640" y="33"/>
                    <a:pt x="639" y="32"/>
                  </a:cubicBezTo>
                  <a:cubicBezTo>
                    <a:pt x="643" y="32"/>
                    <a:pt x="643" y="32"/>
                    <a:pt x="643" y="32"/>
                  </a:cubicBezTo>
                  <a:cubicBezTo>
                    <a:pt x="640" y="32"/>
                    <a:pt x="637" y="32"/>
                    <a:pt x="633" y="32"/>
                  </a:cubicBezTo>
                  <a:cubicBezTo>
                    <a:pt x="635" y="30"/>
                    <a:pt x="640" y="32"/>
                    <a:pt x="643" y="32"/>
                  </a:cubicBezTo>
                  <a:cubicBezTo>
                    <a:pt x="642" y="30"/>
                    <a:pt x="642" y="30"/>
                    <a:pt x="642" y="30"/>
                  </a:cubicBezTo>
                  <a:cubicBezTo>
                    <a:pt x="636" y="29"/>
                    <a:pt x="638" y="31"/>
                    <a:pt x="632" y="30"/>
                  </a:cubicBezTo>
                  <a:cubicBezTo>
                    <a:pt x="634" y="30"/>
                    <a:pt x="634" y="30"/>
                    <a:pt x="634" y="30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28" y="30"/>
                    <a:pt x="627" y="31"/>
                    <a:pt x="631" y="31"/>
                  </a:cubicBezTo>
                  <a:cubicBezTo>
                    <a:pt x="626" y="32"/>
                    <a:pt x="627" y="31"/>
                    <a:pt x="621" y="30"/>
                  </a:cubicBezTo>
                  <a:cubicBezTo>
                    <a:pt x="618" y="31"/>
                    <a:pt x="624" y="31"/>
                    <a:pt x="622" y="31"/>
                  </a:cubicBezTo>
                  <a:cubicBezTo>
                    <a:pt x="621" y="32"/>
                    <a:pt x="617" y="32"/>
                    <a:pt x="614" y="31"/>
                  </a:cubicBezTo>
                  <a:cubicBezTo>
                    <a:pt x="609" y="31"/>
                    <a:pt x="614" y="30"/>
                    <a:pt x="613" y="30"/>
                  </a:cubicBezTo>
                  <a:cubicBezTo>
                    <a:pt x="614" y="30"/>
                    <a:pt x="618" y="30"/>
                    <a:pt x="616" y="30"/>
                  </a:cubicBezTo>
                  <a:cubicBezTo>
                    <a:pt x="624" y="30"/>
                    <a:pt x="618" y="29"/>
                    <a:pt x="623" y="29"/>
                  </a:cubicBezTo>
                  <a:cubicBezTo>
                    <a:pt x="619" y="27"/>
                    <a:pt x="617" y="28"/>
                    <a:pt x="615" y="28"/>
                  </a:cubicBezTo>
                  <a:cubicBezTo>
                    <a:pt x="616" y="29"/>
                    <a:pt x="612" y="29"/>
                    <a:pt x="613" y="29"/>
                  </a:cubicBezTo>
                  <a:cubicBezTo>
                    <a:pt x="600" y="30"/>
                    <a:pt x="611" y="27"/>
                    <a:pt x="603" y="27"/>
                  </a:cubicBezTo>
                  <a:cubicBezTo>
                    <a:pt x="602" y="28"/>
                    <a:pt x="589" y="27"/>
                    <a:pt x="591" y="29"/>
                  </a:cubicBezTo>
                  <a:cubicBezTo>
                    <a:pt x="589" y="29"/>
                    <a:pt x="586" y="29"/>
                    <a:pt x="585" y="29"/>
                  </a:cubicBezTo>
                  <a:cubicBezTo>
                    <a:pt x="589" y="28"/>
                    <a:pt x="583" y="28"/>
                    <a:pt x="588" y="27"/>
                  </a:cubicBezTo>
                  <a:cubicBezTo>
                    <a:pt x="586" y="27"/>
                    <a:pt x="586" y="27"/>
                    <a:pt x="586" y="27"/>
                  </a:cubicBezTo>
                  <a:cubicBezTo>
                    <a:pt x="592" y="27"/>
                    <a:pt x="592" y="27"/>
                    <a:pt x="592" y="27"/>
                  </a:cubicBezTo>
                  <a:cubicBezTo>
                    <a:pt x="590" y="26"/>
                    <a:pt x="587" y="24"/>
                    <a:pt x="586" y="24"/>
                  </a:cubicBezTo>
                  <a:cubicBezTo>
                    <a:pt x="581" y="24"/>
                    <a:pt x="586" y="25"/>
                    <a:pt x="580" y="24"/>
                  </a:cubicBezTo>
                  <a:cubicBezTo>
                    <a:pt x="583" y="24"/>
                    <a:pt x="581" y="23"/>
                    <a:pt x="579" y="23"/>
                  </a:cubicBezTo>
                  <a:cubicBezTo>
                    <a:pt x="582" y="24"/>
                    <a:pt x="576" y="24"/>
                    <a:pt x="573" y="24"/>
                  </a:cubicBezTo>
                  <a:cubicBezTo>
                    <a:pt x="569" y="24"/>
                    <a:pt x="567" y="23"/>
                    <a:pt x="568" y="23"/>
                  </a:cubicBezTo>
                  <a:cubicBezTo>
                    <a:pt x="574" y="22"/>
                    <a:pt x="574" y="22"/>
                    <a:pt x="574" y="22"/>
                  </a:cubicBezTo>
                  <a:cubicBezTo>
                    <a:pt x="570" y="23"/>
                    <a:pt x="573" y="22"/>
                    <a:pt x="570" y="22"/>
                  </a:cubicBezTo>
                  <a:cubicBezTo>
                    <a:pt x="568" y="22"/>
                    <a:pt x="564" y="23"/>
                    <a:pt x="562" y="23"/>
                  </a:cubicBezTo>
                  <a:cubicBezTo>
                    <a:pt x="558" y="23"/>
                    <a:pt x="558" y="22"/>
                    <a:pt x="556" y="22"/>
                  </a:cubicBezTo>
                  <a:cubicBezTo>
                    <a:pt x="562" y="22"/>
                    <a:pt x="562" y="22"/>
                    <a:pt x="562" y="22"/>
                  </a:cubicBezTo>
                  <a:cubicBezTo>
                    <a:pt x="556" y="22"/>
                    <a:pt x="564" y="21"/>
                    <a:pt x="556" y="21"/>
                  </a:cubicBezTo>
                  <a:cubicBezTo>
                    <a:pt x="553" y="21"/>
                    <a:pt x="553" y="21"/>
                    <a:pt x="553" y="21"/>
                  </a:cubicBezTo>
                  <a:cubicBezTo>
                    <a:pt x="552" y="21"/>
                    <a:pt x="552" y="21"/>
                    <a:pt x="554" y="20"/>
                  </a:cubicBezTo>
                  <a:cubicBezTo>
                    <a:pt x="552" y="21"/>
                    <a:pt x="548" y="21"/>
                    <a:pt x="546" y="21"/>
                  </a:cubicBezTo>
                  <a:cubicBezTo>
                    <a:pt x="546" y="20"/>
                    <a:pt x="546" y="20"/>
                    <a:pt x="546" y="20"/>
                  </a:cubicBezTo>
                  <a:cubicBezTo>
                    <a:pt x="543" y="20"/>
                    <a:pt x="536" y="21"/>
                    <a:pt x="532" y="21"/>
                  </a:cubicBezTo>
                  <a:cubicBezTo>
                    <a:pt x="534" y="22"/>
                    <a:pt x="538" y="20"/>
                    <a:pt x="543" y="21"/>
                  </a:cubicBezTo>
                  <a:cubicBezTo>
                    <a:pt x="545" y="22"/>
                    <a:pt x="536" y="22"/>
                    <a:pt x="534" y="22"/>
                  </a:cubicBezTo>
                  <a:cubicBezTo>
                    <a:pt x="537" y="21"/>
                    <a:pt x="523" y="22"/>
                    <a:pt x="513" y="25"/>
                  </a:cubicBezTo>
                  <a:cubicBezTo>
                    <a:pt x="507" y="26"/>
                    <a:pt x="500" y="29"/>
                    <a:pt x="500" y="29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493" y="32"/>
                    <a:pt x="499" y="34"/>
                    <a:pt x="498" y="36"/>
                  </a:cubicBezTo>
                  <a:cubicBezTo>
                    <a:pt x="496" y="35"/>
                    <a:pt x="494" y="35"/>
                    <a:pt x="494" y="37"/>
                  </a:cubicBezTo>
                  <a:cubicBezTo>
                    <a:pt x="497" y="35"/>
                    <a:pt x="499" y="38"/>
                    <a:pt x="501" y="37"/>
                  </a:cubicBezTo>
                  <a:cubicBezTo>
                    <a:pt x="501" y="39"/>
                    <a:pt x="496" y="37"/>
                    <a:pt x="494" y="38"/>
                  </a:cubicBezTo>
                  <a:cubicBezTo>
                    <a:pt x="497" y="39"/>
                    <a:pt x="494" y="41"/>
                    <a:pt x="498" y="41"/>
                  </a:cubicBezTo>
                  <a:cubicBezTo>
                    <a:pt x="498" y="40"/>
                    <a:pt x="500" y="41"/>
                    <a:pt x="502" y="41"/>
                  </a:cubicBezTo>
                  <a:cubicBezTo>
                    <a:pt x="503" y="43"/>
                    <a:pt x="500" y="41"/>
                    <a:pt x="500" y="43"/>
                  </a:cubicBezTo>
                  <a:cubicBezTo>
                    <a:pt x="501" y="43"/>
                    <a:pt x="504" y="44"/>
                    <a:pt x="504" y="42"/>
                  </a:cubicBezTo>
                  <a:cubicBezTo>
                    <a:pt x="504" y="43"/>
                    <a:pt x="509" y="44"/>
                    <a:pt x="507" y="45"/>
                  </a:cubicBezTo>
                  <a:cubicBezTo>
                    <a:pt x="506" y="46"/>
                    <a:pt x="505" y="44"/>
                    <a:pt x="504" y="45"/>
                  </a:cubicBezTo>
                  <a:cubicBezTo>
                    <a:pt x="505" y="47"/>
                    <a:pt x="510" y="45"/>
                    <a:pt x="513" y="47"/>
                  </a:cubicBezTo>
                  <a:cubicBezTo>
                    <a:pt x="513" y="45"/>
                    <a:pt x="518" y="45"/>
                    <a:pt x="520" y="46"/>
                  </a:cubicBezTo>
                  <a:cubicBezTo>
                    <a:pt x="521" y="49"/>
                    <a:pt x="518" y="45"/>
                    <a:pt x="516" y="47"/>
                  </a:cubicBezTo>
                  <a:cubicBezTo>
                    <a:pt x="517" y="48"/>
                    <a:pt x="517" y="48"/>
                    <a:pt x="517" y="48"/>
                  </a:cubicBezTo>
                  <a:cubicBezTo>
                    <a:pt x="515" y="50"/>
                    <a:pt x="508" y="46"/>
                    <a:pt x="506" y="48"/>
                  </a:cubicBezTo>
                  <a:cubicBezTo>
                    <a:pt x="509" y="49"/>
                    <a:pt x="509" y="49"/>
                    <a:pt x="509" y="49"/>
                  </a:cubicBezTo>
                  <a:cubicBezTo>
                    <a:pt x="507" y="49"/>
                    <a:pt x="505" y="49"/>
                    <a:pt x="504" y="50"/>
                  </a:cubicBezTo>
                  <a:cubicBezTo>
                    <a:pt x="507" y="50"/>
                    <a:pt x="507" y="52"/>
                    <a:pt x="508" y="52"/>
                  </a:cubicBezTo>
                  <a:cubicBezTo>
                    <a:pt x="511" y="52"/>
                    <a:pt x="507" y="52"/>
                    <a:pt x="509" y="51"/>
                  </a:cubicBezTo>
                  <a:cubicBezTo>
                    <a:pt x="510" y="52"/>
                    <a:pt x="514" y="52"/>
                    <a:pt x="515" y="54"/>
                  </a:cubicBezTo>
                  <a:cubicBezTo>
                    <a:pt x="512" y="53"/>
                    <a:pt x="512" y="55"/>
                    <a:pt x="510" y="55"/>
                  </a:cubicBezTo>
                  <a:cubicBezTo>
                    <a:pt x="510" y="56"/>
                    <a:pt x="513" y="55"/>
                    <a:pt x="513" y="56"/>
                  </a:cubicBezTo>
                  <a:cubicBezTo>
                    <a:pt x="512" y="56"/>
                    <a:pt x="512" y="56"/>
                    <a:pt x="512" y="56"/>
                  </a:cubicBezTo>
                  <a:cubicBezTo>
                    <a:pt x="516" y="61"/>
                    <a:pt x="521" y="66"/>
                    <a:pt x="530" y="69"/>
                  </a:cubicBezTo>
                  <a:cubicBezTo>
                    <a:pt x="528" y="70"/>
                    <a:pt x="529" y="72"/>
                    <a:pt x="529" y="74"/>
                  </a:cubicBezTo>
                  <a:cubicBezTo>
                    <a:pt x="529" y="73"/>
                    <a:pt x="531" y="74"/>
                    <a:pt x="532" y="74"/>
                  </a:cubicBezTo>
                  <a:cubicBezTo>
                    <a:pt x="530" y="76"/>
                    <a:pt x="530" y="76"/>
                    <a:pt x="530" y="76"/>
                  </a:cubicBezTo>
                  <a:cubicBezTo>
                    <a:pt x="530" y="78"/>
                    <a:pt x="533" y="79"/>
                    <a:pt x="535" y="80"/>
                  </a:cubicBezTo>
                  <a:cubicBezTo>
                    <a:pt x="535" y="80"/>
                    <a:pt x="534" y="80"/>
                    <a:pt x="534" y="80"/>
                  </a:cubicBezTo>
                  <a:cubicBezTo>
                    <a:pt x="533" y="82"/>
                    <a:pt x="536" y="81"/>
                    <a:pt x="537" y="82"/>
                  </a:cubicBezTo>
                  <a:cubicBezTo>
                    <a:pt x="535" y="83"/>
                    <a:pt x="535" y="83"/>
                    <a:pt x="535" y="83"/>
                  </a:cubicBezTo>
                  <a:cubicBezTo>
                    <a:pt x="537" y="83"/>
                    <a:pt x="537" y="83"/>
                    <a:pt x="537" y="83"/>
                  </a:cubicBezTo>
                  <a:cubicBezTo>
                    <a:pt x="538" y="84"/>
                    <a:pt x="538" y="86"/>
                    <a:pt x="535" y="86"/>
                  </a:cubicBezTo>
                  <a:cubicBezTo>
                    <a:pt x="536" y="86"/>
                    <a:pt x="536" y="87"/>
                    <a:pt x="537" y="86"/>
                  </a:cubicBezTo>
                  <a:cubicBezTo>
                    <a:pt x="536" y="87"/>
                    <a:pt x="535" y="90"/>
                    <a:pt x="535" y="91"/>
                  </a:cubicBezTo>
                  <a:cubicBezTo>
                    <a:pt x="530" y="91"/>
                    <a:pt x="523" y="91"/>
                    <a:pt x="518" y="91"/>
                  </a:cubicBezTo>
                  <a:cubicBezTo>
                    <a:pt x="516" y="91"/>
                    <a:pt x="516" y="91"/>
                    <a:pt x="515" y="91"/>
                  </a:cubicBezTo>
                  <a:cubicBezTo>
                    <a:pt x="510" y="89"/>
                    <a:pt x="499" y="90"/>
                    <a:pt x="493" y="88"/>
                  </a:cubicBezTo>
                  <a:cubicBezTo>
                    <a:pt x="494" y="89"/>
                    <a:pt x="489" y="90"/>
                    <a:pt x="485" y="90"/>
                  </a:cubicBezTo>
                  <a:cubicBezTo>
                    <a:pt x="479" y="90"/>
                    <a:pt x="486" y="88"/>
                    <a:pt x="483" y="87"/>
                  </a:cubicBezTo>
                  <a:cubicBezTo>
                    <a:pt x="480" y="87"/>
                    <a:pt x="476" y="87"/>
                    <a:pt x="475" y="87"/>
                  </a:cubicBezTo>
                  <a:cubicBezTo>
                    <a:pt x="475" y="87"/>
                    <a:pt x="475" y="87"/>
                    <a:pt x="475" y="87"/>
                  </a:cubicBezTo>
                  <a:cubicBezTo>
                    <a:pt x="472" y="87"/>
                    <a:pt x="468" y="87"/>
                    <a:pt x="466" y="86"/>
                  </a:cubicBezTo>
                  <a:cubicBezTo>
                    <a:pt x="466" y="86"/>
                    <a:pt x="466" y="86"/>
                    <a:pt x="466" y="86"/>
                  </a:cubicBezTo>
                  <a:cubicBezTo>
                    <a:pt x="464" y="86"/>
                    <a:pt x="463" y="85"/>
                    <a:pt x="460" y="85"/>
                  </a:cubicBezTo>
                  <a:cubicBezTo>
                    <a:pt x="457" y="85"/>
                    <a:pt x="453" y="84"/>
                    <a:pt x="450" y="85"/>
                  </a:cubicBezTo>
                  <a:cubicBezTo>
                    <a:pt x="450" y="84"/>
                    <a:pt x="450" y="84"/>
                    <a:pt x="450" y="84"/>
                  </a:cubicBezTo>
                  <a:cubicBezTo>
                    <a:pt x="448" y="85"/>
                    <a:pt x="448" y="85"/>
                    <a:pt x="448" y="85"/>
                  </a:cubicBezTo>
                  <a:cubicBezTo>
                    <a:pt x="444" y="84"/>
                    <a:pt x="444" y="84"/>
                    <a:pt x="444" y="84"/>
                  </a:cubicBezTo>
                  <a:cubicBezTo>
                    <a:pt x="446" y="84"/>
                    <a:pt x="447" y="83"/>
                    <a:pt x="448" y="83"/>
                  </a:cubicBezTo>
                  <a:cubicBezTo>
                    <a:pt x="444" y="82"/>
                    <a:pt x="445" y="84"/>
                    <a:pt x="442" y="84"/>
                  </a:cubicBezTo>
                  <a:cubicBezTo>
                    <a:pt x="437" y="84"/>
                    <a:pt x="439" y="83"/>
                    <a:pt x="438" y="83"/>
                  </a:cubicBezTo>
                  <a:cubicBezTo>
                    <a:pt x="440" y="83"/>
                    <a:pt x="440" y="83"/>
                    <a:pt x="441" y="83"/>
                  </a:cubicBezTo>
                  <a:cubicBezTo>
                    <a:pt x="445" y="83"/>
                    <a:pt x="440" y="83"/>
                    <a:pt x="440" y="82"/>
                  </a:cubicBezTo>
                  <a:cubicBezTo>
                    <a:pt x="440" y="82"/>
                    <a:pt x="438" y="83"/>
                    <a:pt x="435" y="82"/>
                  </a:cubicBezTo>
                  <a:cubicBezTo>
                    <a:pt x="433" y="82"/>
                    <a:pt x="428" y="82"/>
                    <a:pt x="430" y="81"/>
                  </a:cubicBezTo>
                  <a:cubicBezTo>
                    <a:pt x="427" y="81"/>
                    <a:pt x="425" y="81"/>
                    <a:pt x="423" y="81"/>
                  </a:cubicBezTo>
                  <a:cubicBezTo>
                    <a:pt x="424" y="81"/>
                    <a:pt x="427" y="82"/>
                    <a:pt x="427" y="82"/>
                  </a:cubicBezTo>
                  <a:cubicBezTo>
                    <a:pt x="425" y="82"/>
                    <a:pt x="421" y="82"/>
                    <a:pt x="421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1" y="82"/>
                    <a:pt x="417" y="81"/>
                    <a:pt x="418" y="82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81"/>
                    <a:pt x="411" y="80"/>
                    <a:pt x="408" y="80"/>
                  </a:cubicBezTo>
                  <a:cubicBezTo>
                    <a:pt x="409" y="79"/>
                    <a:pt x="413" y="79"/>
                    <a:pt x="408" y="78"/>
                  </a:cubicBezTo>
                  <a:cubicBezTo>
                    <a:pt x="402" y="78"/>
                    <a:pt x="402" y="78"/>
                    <a:pt x="402" y="78"/>
                  </a:cubicBezTo>
                  <a:cubicBezTo>
                    <a:pt x="400" y="78"/>
                    <a:pt x="399" y="78"/>
                    <a:pt x="401" y="77"/>
                  </a:cubicBezTo>
                  <a:cubicBezTo>
                    <a:pt x="393" y="76"/>
                    <a:pt x="388" y="78"/>
                    <a:pt x="383" y="77"/>
                  </a:cubicBezTo>
                  <a:cubicBezTo>
                    <a:pt x="387" y="76"/>
                    <a:pt x="385" y="76"/>
                    <a:pt x="383" y="75"/>
                  </a:cubicBezTo>
                  <a:cubicBezTo>
                    <a:pt x="383" y="75"/>
                    <a:pt x="382" y="76"/>
                    <a:pt x="380" y="76"/>
                  </a:cubicBezTo>
                  <a:cubicBezTo>
                    <a:pt x="380" y="76"/>
                    <a:pt x="383" y="75"/>
                    <a:pt x="384" y="76"/>
                  </a:cubicBezTo>
                  <a:cubicBezTo>
                    <a:pt x="384" y="77"/>
                    <a:pt x="381" y="76"/>
                    <a:pt x="379" y="76"/>
                  </a:cubicBezTo>
                  <a:cubicBezTo>
                    <a:pt x="378" y="73"/>
                    <a:pt x="361" y="73"/>
                    <a:pt x="354" y="71"/>
                  </a:cubicBezTo>
                  <a:cubicBezTo>
                    <a:pt x="352" y="72"/>
                    <a:pt x="349" y="71"/>
                    <a:pt x="346" y="71"/>
                  </a:cubicBezTo>
                  <a:cubicBezTo>
                    <a:pt x="349" y="70"/>
                    <a:pt x="340" y="71"/>
                    <a:pt x="339" y="70"/>
                  </a:cubicBezTo>
                  <a:cubicBezTo>
                    <a:pt x="338" y="71"/>
                    <a:pt x="338" y="71"/>
                    <a:pt x="338" y="71"/>
                  </a:cubicBezTo>
                  <a:cubicBezTo>
                    <a:pt x="333" y="70"/>
                    <a:pt x="325" y="71"/>
                    <a:pt x="324" y="70"/>
                  </a:cubicBezTo>
                  <a:cubicBezTo>
                    <a:pt x="321" y="69"/>
                    <a:pt x="327" y="69"/>
                    <a:pt x="329" y="69"/>
                  </a:cubicBezTo>
                  <a:cubicBezTo>
                    <a:pt x="327" y="67"/>
                    <a:pt x="314" y="69"/>
                    <a:pt x="313" y="67"/>
                  </a:cubicBezTo>
                  <a:cubicBezTo>
                    <a:pt x="312" y="67"/>
                    <a:pt x="312" y="68"/>
                    <a:pt x="307" y="68"/>
                  </a:cubicBezTo>
                  <a:cubicBezTo>
                    <a:pt x="305" y="68"/>
                    <a:pt x="299" y="66"/>
                    <a:pt x="300" y="66"/>
                  </a:cubicBezTo>
                  <a:cubicBezTo>
                    <a:pt x="297" y="66"/>
                    <a:pt x="295" y="67"/>
                    <a:pt x="293" y="66"/>
                  </a:cubicBezTo>
                  <a:cubicBezTo>
                    <a:pt x="294" y="66"/>
                    <a:pt x="295" y="66"/>
                    <a:pt x="297" y="66"/>
                  </a:cubicBezTo>
                  <a:cubicBezTo>
                    <a:pt x="292" y="65"/>
                    <a:pt x="287" y="65"/>
                    <a:pt x="282" y="65"/>
                  </a:cubicBezTo>
                  <a:cubicBezTo>
                    <a:pt x="281" y="64"/>
                    <a:pt x="271" y="64"/>
                    <a:pt x="263" y="64"/>
                  </a:cubicBezTo>
                  <a:cubicBezTo>
                    <a:pt x="259" y="65"/>
                    <a:pt x="244" y="65"/>
                    <a:pt x="240" y="69"/>
                  </a:cubicBezTo>
                  <a:cubicBezTo>
                    <a:pt x="240" y="68"/>
                    <a:pt x="238" y="69"/>
                    <a:pt x="237" y="70"/>
                  </a:cubicBezTo>
                  <a:cubicBezTo>
                    <a:pt x="235" y="72"/>
                    <a:pt x="239" y="72"/>
                    <a:pt x="239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3" y="74"/>
                    <a:pt x="237" y="76"/>
                    <a:pt x="236" y="77"/>
                  </a:cubicBezTo>
                  <a:cubicBezTo>
                    <a:pt x="238" y="76"/>
                    <a:pt x="237" y="78"/>
                    <a:pt x="239" y="77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3" y="80"/>
                    <a:pt x="242" y="78"/>
                    <a:pt x="245" y="80"/>
                  </a:cubicBezTo>
                  <a:cubicBezTo>
                    <a:pt x="246" y="81"/>
                    <a:pt x="242" y="81"/>
                    <a:pt x="242" y="81"/>
                  </a:cubicBezTo>
                  <a:cubicBezTo>
                    <a:pt x="241" y="82"/>
                    <a:pt x="243" y="82"/>
                    <a:pt x="245" y="83"/>
                  </a:cubicBezTo>
                  <a:cubicBezTo>
                    <a:pt x="245" y="83"/>
                    <a:pt x="245" y="83"/>
                    <a:pt x="246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6" y="84"/>
                    <a:pt x="246" y="84"/>
                    <a:pt x="247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6" y="84"/>
                    <a:pt x="246" y="84"/>
                    <a:pt x="245" y="83"/>
                  </a:cubicBezTo>
                  <a:cubicBezTo>
                    <a:pt x="245" y="84"/>
                    <a:pt x="246" y="84"/>
                    <a:pt x="246" y="84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50" y="87"/>
                    <a:pt x="251" y="87"/>
                  </a:cubicBezTo>
                  <a:cubicBezTo>
                    <a:pt x="252" y="90"/>
                    <a:pt x="260" y="94"/>
                    <a:pt x="263" y="95"/>
                  </a:cubicBezTo>
                  <a:cubicBezTo>
                    <a:pt x="262" y="95"/>
                    <a:pt x="262" y="95"/>
                    <a:pt x="263" y="95"/>
                  </a:cubicBezTo>
                  <a:cubicBezTo>
                    <a:pt x="265" y="96"/>
                    <a:pt x="268" y="96"/>
                    <a:pt x="267" y="96"/>
                  </a:cubicBezTo>
                  <a:cubicBezTo>
                    <a:pt x="269" y="97"/>
                    <a:pt x="266" y="97"/>
                    <a:pt x="268" y="99"/>
                  </a:cubicBezTo>
                  <a:cubicBezTo>
                    <a:pt x="268" y="99"/>
                    <a:pt x="270" y="98"/>
                    <a:pt x="269" y="98"/>
                  </a:cubicBezTo>
                  <a:cubicBezTo>
                    <a:pt x="270" y="101"/>
                    <a:pt x="279" y="102"/>
                    <a:pt x="281" y="105"/>
                  </a:cubicBezTo>
                  <a:cubicBezTo>
                    <a:pt x="280" y="105"/>
                    <a:pt x="279" y="105"/>
                    <a:pt x="278" y="105"/>
                  </a:cubicBezTo>
                  <a:cubicBezTo>
                    <a:pt x="282" y="106"/>
                    <a:pt x="285" y="108"/>
                    <a:pt x="291" y="109"/>
                  </a:cubicBezTo>
                  <a:cubicBezTo>
                    <a:pt x="289" y="109"/>
                    <a:pt x="289" y="109"/>
                    <a:pt x="287" y="109"/>
                  </a:cubicBezTo>
                  <a:cubicBezTo>
                    <a:pt x="289" y="110"/>
                    <a:pt x="292" y="112"/>
                    <a:pt x="295" y="112"/>
                  </a:cubicBezTo>
                  <a:cubicBezTo>
                    <a:pt x="295" y="111"/>
                    <a:pt x="294" y="112"/>
                    <a:pt x="293" y="111"/>
                  </a:cubicBezTo>
                  <a:cubicBezTo>
                    <a:pt x="293" y="110"/>
                    <a:pt x="298" y="111"/>
                    <a:pt x="299" y="112"/>
                  </a:cubicBezTo>
                  <a:cubicBezTo>
                    <a:pt x="299" y="112"/>
                    <a:pt x="299" y="112"/>
                    <a:pt x="299" y="112"/>
                  </a:cubicBezTo>
                  <a:cubicBezTo>
                    <a:pt x="301" y="113"/>
                    <a:pt x="302" y="113"/>
                    <a:pt x="304" y="114"/>
                  </a:cubicBezTo>
                  <a:cubicBezTo>
                    <a:pt x="304" y="115"/>
                    <a:pt x="302" y="114"/>
                    <a:pt x="302" y="115"/>
                  </a:cubicBezTo>
                  <a:cubicBezTo>
                    <a:pt x="299" y="116"/>
                    <a:pt x="304" y="118"/>
                    <a:pt x="304" y="118"/>
                  </a:cubicBezTo>
                  <a:cubicBezTo>
                    <a:pt x="306" y="118"/>
                    <a:pt x="307" y="119"/>
                    <a:pt x="308" y="118"/>
                  </a:cubicBezTo>
                  <a:cubicBezTo>
                    <a:pt x="310" y="119"/>
                    <a:pt x="307" y="119"/>
                    <a:pt x="308" y="120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17" y="121"/>
                    <a:pt x="317" y="123"/>
                    <a:pt x="314" y="122"/>
                  </a:cubicBezTo>
                  <a:cubicBezTo>
                    <a:pt x="318" y="124"/>
                    <a:pt x="324" y="124"/>
                    <a:pt x="328" y="125"/>
                  </a:cubicBezTo>
                  <a:cubicBezTo>
                    <a:pt x="329" y="126"/>
                    <a:pt x="333" y="127"/>
                    <a:pt x="334" y="128"/>
                  </a:cubicBezTo>
                  <a:cubicBezTo>
                    <a:pt x="333" y="129"/>
                    <a:pt x="334" y="127"/>
                    <a:pt x="332" y="128"/>
                  </a:cubicBezTo>
                  <a:cubicBezTo>
                    <a:pt x="332" y="129"/>
                    <a:pt x="332" y="129"/>
                    <a:pt x="332" y="129"/>
                  </a:cubicBezTo>
                  <a:cubicBezTo>
                    <a:pt x="329" y="128"/>
                    <a:pt x="329" y="130"/>
                    <a:pt x="326" y="130"/>
                  </a:cubicBezTo>
                  <a:cubicBezTo>
                    <a:pt x="329" y="131"/>
                    <a:pt x="332" y="133"/>
                    <a:pt x="335" y="135"/>
                  </a:cubicBezTo>
                  <a:cubicBezTo>
                    <a:pt x="336" y="133"/>
                    <a:pt x="340" y="137"/>
                    <a:pt x="343" y="136"/>
                  </a:cubicBezTo>
                  <a:cubicBezTo>
                    <a:pt x="347" y="138"/>
                    <a:pt x="342" y="138"/>
                    <a:pt x="342" y="139"/>
                  </a:cubicBezTo>
                  <a:cubicBezTo>
                    <a:pt x="347" y="140"/>
                    <a:pt x="349" y="143"/>
                    <a:pt x="352" y="144"/>
                  </a:cubicBezTo>
                  <a:cubicBezTo>
                    <a:pt x="352" y="144"/>
                    <a:pt x="352" y="144"/>
                    <a:pt x="351" y="144"/>
                  </a:cubicBezTo>
                  <a:cubicBezTo>
                    <a:pt x="355" y="146"/>
                    <a:pt x="358" y="149"/>
                    <a:pt x="363" y="150"/>
                  </a:cubicBezTo>
                  <a:cubicBezTo>
                    <a:pt x="363" y="150"/>
                    <a:pt x="362" y="150"/>
                    <a:pt x="361" y="150"/>
                  </a:cubicBezTo>
                  <a:cubicBezTo>
                    <a:pt x="362" y="152"/>
                    <a:pt x="366" y="149"/>
                    <a:pt x="367" y="152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8" y="153"/>
                    <a:pt x="366" y="155"/>
                    <a:pt x="371" y="156"/>
                  </a:cubicBezTo>
                  <a:cubicBezTo>
                    <a:pt x="370" y="156"/>
                    <a:pt x="369" y="156"/>
                    <a:pt x="368" y="156"/>
                  </a:cubicBezTo>
                  <a:cubicBezTo>
                    <a:pt x="371" y="157"/>
                    <a:pt x="372" y="159"/>
                    <a:pt x="376" y="160"/>
                  </a:cubicBezTo>
                  <a:cubicBezTo>
                    <a:pt x="375" y="160"/>
                    <a:pt x="374" y="160"/>
                    <a:pt x="372" y="160"/>
                  </a:cubicBezTo>
                  <a:cubicBezTo>
                    <a:pt x="372" y="161"/>
                    <a:pt x="377" y="161"/>
                    <a:pt x="376" y="162"/>
                  </a:cubicBezTo>
                  <a:cubicBezTo>
                    <a:pt x="376" y="163"/>
                    <a:pt x="375" y="164"/>
                    <a:pt x="375" y="164"/>
                  </a:cubicBezTo>
                  <a:cubicBezTo>
                    <a:pt x="378" y="164"/>
                    <a:pt x="376" y="167"/>
                    <a:pt x="370" y="167"/>
                  </a:cubicBezTo>
                  <a:cubicBezTo>
                    <a:pt x="370" y="167"/>
                    <a:pt x="368" y="167"/>
                    <a:pt x="365" y="167"/>
                  </a:cubicBezTo>
                  <a:cubicBezTo>
                    <a:pt x="339" y="166"/>
                    <a:pt x="317" y="163"/>
                    <a:pt x="293" y="161"/>
                  </a:cubicBezTo>
                  <a:cubicBezTo>
                    <a:pt x="292" y="159"/>
                    <a:pt x="300" y="161"/>
                    <a:pt x="299" y="160"/>
                  </a:cubicBezTo>
                  <a:cubicBezTo>
                    <a:pt x="297" y="161"/>
                    <a:pt x="295" y="159"/>
                    <a:pt x="288" y="159"/>
                  </a:cubicBezTo>
                  <a:cubicBezTo>
                    <a:pt x="288" y="159"/>
                    <a:pt x="288" y="159"/>
                    <a:pt x="288" y="159"/>
                  </a:cubicBezTo>
                  <a:cubicBezTo>
                    <a:pt x="285" y="158"/>
                    <a:pt x="285" y="157"/>
                    <a:pt x="281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76" y="158"/>
                    <a:pt x="276" y="155"/>
                    <a:pt x="272" y="156"/>
                  </a:cubicBezTo>
                  <a:cubicBezTo>
                    <a:pt x="271" y="155"/>
                    <a:pt x="271" y="155"/>
                    <a:pt x="271" y="155"/>
                  </a:cubicBezTo>
                  <a:cubicBezTo>
                    <a:pt x="265" y="156"/>
                    <a:pt x="267" y="154"/>
                    <a:pt x="261" y="154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58" y="153"/>
                    <a:pt x="249" y="154"/>
                    <a:pt x="249" y="152"/>
                  </a:cubicBezTo>
                  <a:cubicBezTo>
                    <a:pt x="244" y="152"/>
                    <a:pt x="239" y="151"/>
                    <a:pt x="236" y="152"/>
                  </a:cubicBezTo>
                  <a:cubicBezTo>
                    <a:pt x="236" y="151"/>
                    <a:pt x="238" y="151"/>
                    <a:pt x="239" y="151"/>
                  </a:cubicBezTo>
                  <a:cubicBezTo>
                    <a:pt x="222" y="149"/>
                    <a:pt x="205" y="145"/>
                    <a:pt x="188" y="144"/>
                  </a:cubicBezTo>
                  <a:cubicBezTo>
                    <a:pt x="188" y="143"/>
                    <a:pt x="189" y="144"/>
                    <a:pt x="190" y="143"/>
                  </a:cubicBezTo>
                  <a:cubicBezTo>
                    <a:pt x="179" y="143"/>
                    <a:pt x="175" y="139"/>
                    <a:pt x="164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60" y="139"/>
                    <a:pt x="159" y="138"/>
                  </a:cubicBezTo>
                  <a:cubicBezTo>
                    <a:pt x="156" y="139"/>
                    <a:pt x="151" y="137"/>
                    <a:pt x="148" y="138"/>
                  </a:cubicBezTo>
                  <a:cubicBezTo>
                    <a:pt x="148" y="137"/>
                    <a:pt x="150" y="137"/>
                    <a:pt x="150" y="137"/>
                  </a:cubicBezTo>
                  <a:cubicBezTo>
                    <a:pt x="147" y="136"/>
                    <a:pt x="139" y="136"/>
                    <a:pt x="136" y="135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22" y="130"/>
                    <a:pt x="100" y="124"/>
                    <a:pt x="79" y="123"/>
                  </a:cubicBezTo>
                  <a:cubicBezTo>
                    <a:pt x="74" y="122"/>
                    <a:pt x="80" y="122"/>
                    <a:pt x="78" y="121"/>
                  </a:cubicBezTo>
                  <a:cubicBezTo>
                    <a:pt x="58" y="120"/>
                    <a:pt x="44" y="114"/>
                    <a:pt x="23" y="113"/>
                  </a:cubicBezTo>
                  <a:cubicBezTo>
                    <a:pt x="10" y="111"/>
                    <a:pt x="0" y="113"/>
                    <a:pt x="0" y="113"/>
                  </a:cubicBezTo>
                  <a:cubicBezTo>
                    <a:pt x="31" y="117"/>
                    <a:pt x="53" y="123"/>
                    <a:pt x="78" y="130"/>
                  </a:cubicBezTo>
                  <a:close/>
                  <a:moveTo>
                    <a:pt x="656" y="33"/>
                  </a:moveTo>
                  <a:cubicBezTo>
                    <a:pt x="656" y="33"/>
                    <a:pt x="656" y="33"/>
                    <a:pt x="656" y="33"/>
                  </a:cubicBezTo>
                  <a:moveTo>
                    <a:pt x="655" y="33"/>
                  </a:moveTo>
                  <a:cubicBezTo>
                    <a:pt x="655" y="33"/>
                    <a:pt x="655" y="33"/>
                    <a:pt x="655" y="33"/>
                  </a:cubicBezTo>
                  <a:cubicBezTo>
                    <a:pt x="656" y="33"/>
                    <a:pt x="656" y="33"/>
                    <a:pt x="655" y="33"/>
                  </a:cubicBezTo>
                  <a:close/>
                  <a:moveTo>
                    <a:pt x="650" y="3"/>
                  </a:moveTo>
                  <a:cubicBezTo>
                    <a:pt x="650" y="3"/>
                    <a:pt x="650" y="4"/>
                    <a:pt x="650" y="4"/>
                  </a:cubicBezTo>
                  <a:cubicBezTo>
                    <a:pt x="650" y="4"/>
                    <a:pt x="649" y="4"/>
                    <a:pt x="648" y="5"/>
                  </a:cubicBezTo>
                  <a:cubicBezTo>
                    <a:pt x="648" y="4"/>
                    <a:pt x="648" y="3"/>
                    <a:pt x="650" y="3"/>
                  </a:cubicBezTo>
                  <a:close/>
                  <a:moveTo>
                    <a:pt x="649" y="34"/>
                  </a:moveTo>
                  <a:cubicBezTo>
                    <a:pt x="650" y="34"/>
                    <a:pt x="651" y="34"/>
                    <a:pt x="653" y="34"/>
                  </a:cubicBezTo>
                  <a:cubicBezTo>
                    <a:pt x="653" y="33"/>
                    <a:pt x="653" y="33"/>
                    <a:pt x="653" y="33"/>
                  </a:cubicBezTo>
                  <a:cubicBezTo>
                    <a:pt x="653" y="34"/>
                    <a:pt x="653" y="34"/>
                    <a:pt x="653" y="34"/>
                  </a:cubicBezTo>
                  <a:cubicBezTo>
                    <a:pt x="654" y="34"/>
                    <a:pt x="655" y="33"/>
                    <a:pt x="655" y="33"/>
                  </a:cubicBezTo>
                  <a:cubicBezTo>
                    <a:pt x="654" y="34"/>
                    <a:pt x="654" y="34"/>
                    <a:pt x="653" y="34"/>
                  </a:cubicBezTo>
                  <a:cubicBezTo>
                    <a:pt x="653" y="34"/>
                    <a:pt x="653" y="35"/>
                    <a:pt x="652" y="35"/>
                  </a:cubicBezTo>
                  <a:cubicBezTo>
                    <a:pt x="652" y="35"/>
                    <a:pt x="652" y="35"/>
                    <a:pt x="652" y="35"/>
                  </a:cubicBezTo>
                  <a:cubicBezTo>
                    <a:pt x="652" y="35"/>
                    <a:pt x="651" y="35"/>
                    <a:pt x="650" y="35"/>
                  </a:cubicBezTo>
                  <a:cubicBezTo>
                    <a:pt x="649" y="35"/>
                    <a:pt x="649" y="35"/>
                    <a:pt x="649" y="35"/>
                  </a:cubicBezTo>
                  <a:cubicBezTo>
                    <a:pt x="647" y="36"/>
                    <a:pt x="650" y="36"/>
                    <a:pt x="648" y="37"/>
                  </a:cubicBezTo>
                  <a:cubicBezTo>
                    <a:pt x="646" y="37"/>
                    <a:pt x="644" y="37"/>
                    <a:pt x="643" y="37"/>
                  </a:cubicBezTo>
                  <a:cubicBezTo>
                    <a:pt x="643" y="36"/>
                    <a:pt x="646" y="35"/>
                    <a:pt x="640" y="34"/>
                  </a:cubicBezTo>
                  <a:cubicBezTo>
                    <a:pt x="644" y="33"/>
                    <a:pt x="649" y="35"/>
                    <a:pt x="649" y="34"/>
                  </a:cubicBezTo>
                  <a:close/>
                  <a:moveTo>
                    <a:pt x="539" y="91"/>
                  </a:moveTo>
                  <a:cubicBezTo>
                    <a:pt x="541" y="91"/>
                    <a:pt x="537" y="92"/>
                    <a:pt x="538" y="92"/>
                  </a:cubicBezTo>
                  <a:cubicBezTo>
                    <a:pt x="537" y="92"/>
                    <a:pt x="535" y="93"/>
                    <a:pt x="535" y="92"/>
                  </a:cubicBezTo>
                  <a:cubicBezTo>
                    <a:pt x="538" y="92"/>
                    <a:pt x="539" y="91"/>
                    <a:pt x="539" y="9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110" name="Group 64"/>
            <p:cNvGrpSpPr/>
            <p:nvPr/>
          </p:nvGrpSpPr>
          <p:grpSpPr>
            <a:xfrm>
              <a:off x="4378607" y="1298947"/>
              <a:ext cx="3296023" cy="3382760"/>
              <a:chOff x="4516324" y="1568450"/>
              <a:chExt cx="3559176" cy="3652838"/>
            </a:xfrm>
          </p:grpSpPr>
          <p:sp>
            <p:nvSpPr>
              <p:cNvPr id="111" name="Freeform 18"/>
              <p:cNvSpPr>
                <a:spLocks/>
              </p:cNvSpPr>
              <p:nvPr/>
            </p:nvSpPr>
            <p:spPr bwMode="auto">
              <a:xfrm>
                <a:off x="7670687" y="1568450"/>
                <a:ext cx="404813" cy="365125"/>
              </a:xfrm>
              <a:custGeom>
                <a:avLst/>
                <a:gdLst>
                  <a:gd name="T0" fmla="*/ 0 w 71"/>
                  <a:gd name="T1" fmla="*/ 18 h 64"/>
                  <a:gd name="T2" fmla="*/ 26 w 71"/>
                  <a:gd name="T3" fmla="*/ 2 h 64"/>
                  <a:gd name="T4" fmla="*/ 55 w 71"/>
                  <a:gd name="T5" fmla="*/ 11 h 64"/>
                  <a:gd name="T6" fmla="*/ 65 w 71"/>
                  <a:gd name="T7" fmla="*/ 40 h 64"/>
                  <a:gd name="T8" fmla="*/ 52 w 71"/>
                  <a:gd name="T9" fmla="*/ 64 h 64"/>
                  <a:gd name="T10" fmla="*/ 0 w 71"/>
                  <a:gd name="T11" fmla="*/ 1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64">
                    <a:moveTo>
                      <a:pt x="0" y="18"/>
                    </a:moveTo>
                    <a:cubicBezTo>
                      <a:pt x="0" y="18"/>
                      <a:pt x="17" y="3"/>
                      <a:pt x="26" y="2"/>
                    </a:cubicBezTo>
                    <a:cubicBezTo>
                      <a:pt x="36" y="0"/>
                      <a:pt x="47" y="3"/>
                      <a:pt x="55" y="11"/>
                    </a:cubicBezTo>
                    <a:cubicBezTo>
                      <a:pt x="62" y="18"/>
                      <a:pt x="71" y="29"/>
                      <a:pt x="65" y="40"/>
                    </a:cubicBezTo>
                    <a:cubicBezTo>
                      <a:pt x="60" y="52"/>
                      <a:pt x="52" y="64"/>
                      <a:pt x="52" y="64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EDB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12" name="Freeform 19"/>
              <p:cNvSpPr>
                <a:spLocks/>
              </p:cNvSpPr>
              <p:nvPr/>
            </p:nvSpPr>
            <p:spPr bwMode="auto">
              <a:xfrm>
                <a:off x="7899287" y="1636713"/>
                <a:ext cx="153988" cy="268288"/>
              </a:xfrm>
              <a:custGeom>
                <a:avLst/>
                <a:gdLst>
                  <a:gd name="T0" fmla="*/ 0 w 27"/>
                  <a:gd name="T1" fmla="*/ 19 h 47"/>
                  <a:gd name="T2" fmla="*/ 14 w 27"/>
                  <a:gd name="T3" fmla="*/ 0 h 47"/>
                  <a:gd name="T4" fmla="*/ 25 w 27"/>
                  <a:gd name="T5" fmla="*/ 22 h 47"/>
                  <a:gd name="T6" fmla="*/ 13 w 27"/>
                  <a:gd name="T7" fmla="*/ 46 h 47"/>
                  <a:gd name="T8" fmla="*/ 0 w 27"/>
                  <a:gd name="T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7">
                    <a:moveTo>
                      <a:pt x="0" y="19"/>
                    </a:moveTo>
                    <a:cubicBezTo>
                      <a:pt x="0" y="19"/>
                      <a:pt x="15" y="7"/>
                      <a:pt x="14" y="0"/>
                    </a:cubicBezTo>
                    <a:cubicBezTo>
                      <a:pt x="14" y="0"/>
                      <a:pt x="27" y="12"/>
                      <a:pt x="25" y="22"/>
                    </a:cubicBezTo>
                    <a:cubicBezTo>
                      <a:pt x="23" y="32"/>
                      <a:pt x="14" y="45"/>
                      <a:pt x="13" y="46"/>
                    </a:cubicBezTo>
                    <a:cubicBezTo>
                      <a:pt x="11" y="47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rgbClr val="DD7A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13" name="Freeform 20"/>
              <p:cNvSpPr>
                <a:spLocks/>
              </p:cNvSpPr>
              <p:nvPr/>
            </p:nvSpPr>
            <p:spPr bwMode="auto">
              <a:xfrm>
                <a:off x="7597662" y="1665288"/>
                <a:ext cx="398463" cy="314325"/>
              </a:xfrm>
              <a:custGeom>
                <a:avLst/>
                <a:gdLst>
                  <a:gd name="T0" fmla="*/ 64 w 70"/>
                  <a:gd name="T1" fmla="*/ 35 h 55"/>
                  <a:gd name="T2" fmla="*/ 18 w 70"/>
                  <a:gd name="T3" fmla="*/ 1 h 55"/>
                  <a:gd name="T4" fmla="*/ 0 w 70"/>
                  <a:gd name="T5" fmla="*/ 10 h 55"/>
                  <a:gd name="T6" fmla="*/ 60 w 70"/>
                  <a:gd name="T7" fmla="*/ 55 h 55"/>
                  <a:gd name="T8" fmla="*/ 64 w 70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55">
                    <a:moveTo>
                      <a:pt x="64" y="35"/>
                    </a:moveTo>
                    <a:cubicBezTo>
                      <a:pt x="52" y="1"/>
                      <a:pt x="28" y="2"/>
                      <a:pt x="18" y="1"/>
                    </a:cubicBezTo>
                    <a:cubicBezTo>
                      <a:pt x="8" y="0"/>
                      <a:pt x="0" y="10"/>
                      <a:pt x="0" y="10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70" y="47"/>
                      <a:pt x="64" y="35"/>
                      <a:pt x="64" y="35"/>
                    </a:cubicBezTo>
                    <a:close/>
                  </a:path>
                </a:pathLst>
              </a:custGeom>
              <a:solidFill>
                <a:srgbClr val="AF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14" name="Freeform 21"/>
              <p:cNvSpPr>
                <a:spLocks/>
              </p:cNvSpPr>
              <p:nvPr/>
            </p:nvSpPr>
            <p:spPr bwMode="auto">
              <a:xfrm>
                <a:off x="7859599" y="1797050"/>
                <a:ext cx="125413" cy="182563"/>
              </a:xfrm>
              <a:custGeom>
                <a:avLst/>
                <a:gdLst>
                  <a:gd name="T0" fmla="*/ 11 w 22"/>
                  <a:gd name="T1" fmla="*/ 0 h 32"/>
                  <a:gd name="T2" fmla="*/ 6 w 22"/>
                  <a:gd name="T3" fmla="*/ 7 h 32"/>
                  <a:gd name="T4" fmla="*/ 0 w 22"/>
                  <a:gd name="T5" fmla="*/ 22 h 32"/>
                  <a:gd name="T6" fmla="*/ 14 w 22"/>
                  <a:gd name="T7" fmla="*/ 32 h 32"/>
                  <a:gd name="T8" fmla="*/ 18 w 22"/>
                  <a:gd name="T9" fmla="*/ 27 h 32"/>
                  <a:gd name="T10" fmla="*/ 11 w 2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11" y="0"/>
                    </a:moveTo>
                    <a:cubicBezTo>
                      <a:pt x="12" y="7"/>
                      <a:pt x="6" y="7"/>
                      <a:pt x="6" y="7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6" y="30"/>
                      <a:pt x="17" y="28"/>
                      <a:pt x="18" y="27"/>
                    </a:cubicBezTo>
                    <a:cubicBezTo>
                      <a:pt x="22" y="17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15" name="Freeform 22"/>
              <p:cNvSpPr>
                <a:spLocks/>
              </p:cNvSpPr>
              <p:nvPr/>
            </p:nvSpPr>
            <p:spPr bwMode="auto">
              <a:xfrm>
                <a:off x="5090999" y="1643063"/>
                <a:ext cx="2847975" cy="2911475"/>
              </a:xfrm>
              <a:custGeom>
                <a:avLst/>
                <a:gdLst>
                  <a:gd name="T0" fmla="*/ 0 w 500"/>
                  <a:gd name="T1" fmla="*/ 338 h 511"/>
                  <a:gd name="T2" fmla="*/ 440 w 500"/>
                  <a:gd name="T3" fmla="*/ 14 h 511"/>
                  <a:gd name="T4" fmla="*/ 500 w 500"/>
                  <a:gd name="T5" fmla="*/ 59 h 511"/>
                  <a:gd name="T6" fmla="*/ 227 w 500"/>
                  <a:gd name="T7" fmla="*/ 511 h 511"/>
                  <a:gd name="T8" fmla="*/ 0 w 500"/>
                  <a:gd name="T9" fmla="*/ 338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511">
                    <a:moveTo>
                      <a:pt x="0" y="338"/>
                    </a:moveTo>
                    <a:cubicBezTo>
                      <a:pt x="440" y="14"/>
                      <a:pt x="440" y="14"/>
                      <a:pt x="440" y="14"/>
                    </a:cubicBezTo>
                    <a:cubicBezTo>
                      <a:pt x="440" y="14"/>
                      <a:pt x="491" y="0"/>
                      <a:pt x="500" y="59"/>
                    </a:cubicBezTo>
                    <a:cubicBezTo>
                      <a:pt x="227" y="511"/>
                      <a:pt x="227" y="511"/>
                      <a:pt x="227" y="511"/>
                    </a:cubicBezTo>
                    <a:lnTo>
                      <a:pt x="0" y="338"/>
                    </a:lnTo>
                    <a:close/>
                  </a:path>
                </a:pathLst>
              </a:custGeom>
              <a:solidFill>
                <a:srgbClr val="AF434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16" name="Freeform 23"/>
              <p:cNvSpPr>
                <a:spLocks/>
              </p:cNvSpPr>
              <p:nvPr/>
            </p:nvSpPr>
            <p:spPr bwMode="auto">
              <a:xfrm>
                <a:off x="6195899" y="1836738"/>
                <a:ext cx="1743075" cy="2717800"/>
              </a:xfrm>
              <a:custGeom>
                <a:avLst/>
                <a:gdLst>
                  <a:gd name="T0" fmla="*/ 0 w 306"/>
                  <a:gd name="T1" fmla="*/ 414 h 477"/>
                  <a:gd name="T2" fmla="*/ 12 w 306"/>
                  <a:gd name="T3" fmla="*/ 461 h 477"/>
                  <a:gd name="T4" fmla="*/ 33 w 306"/>
                  <a:gd name="T5" fmla="*/ 477 h 477"/>
                  <a:gd name="T6" fmla="*/ 306 w 306"/>
                  <a:gd name="T7" fmla="*/ 25 h 477"/>
                  <a:gd name="T8" fmla="*/ 298 w 306"/>
                  <a:gd name="T9" fmla="*/ 0 h 477"/>
                  <a:gd name="T10" fmla="*/ 0 w 306"/>
                  <a:gd name="T11" fmla="*/ 414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6" h="477">
                    <a:moveTo>
                      <a:pt x="0" y="414"/>
                    </a:moveTo>
                    <a:cubicBezTo>
                      <a:pt x="12" y="461"/>
                      <a:pt x="12" y="461"/>
                      <a:pt x="12" y="461"/>
                    </a:cubicBezTo>
                    <a:cubicBezTo>
                      <a:pt x="33" y="477"/>
                      <a:pt x="33" y="477"/>
                      <a:pt x="33" y="477"/>
                    </a:cubicBezTo>
                    <a:cubicBezTo>
                      <a:pt x="306" y="25"/>
                      <a:pt x="306" y="25"/>
                      <a:pt x="306" y="25"/>
                    </a:cubicBezTo>
                    <a:cubicBezTo>
                      <a:pt x="304" y="14"/>
                      <a:pt x="302" y="7"/>
                      <a:pt x="298" y="0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DD7A5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17" name="Freeform 24"/>
              <p:cNvSpPr>
                <a:spLocks/>
              </p:cNvSpPr>
              <p:nvPr/>
            </p:nvSpPr>
            <p:spPr bwMode="auto">
              <a:xfrm>
                <a:off x="5090999" y="1693863"/>
                <a:ext cx="2693988" cy="2092325"/>
              </a:xfrm>
              <a:custGeom>
                <a:avLst/>
                <a:gdLst>
                  <a:gd name="T0" fmla="*/ 473 w 473"/>
                  <a:gd name="T1" fmla="*/ 8 h 367"/>
                  <a:gd name="T2" fmla="*/ 440 w 473"/>
                  <a:gd name="T3" fmla="*/ 5 h 367"/>
                  <a:gd name="T4" fmla="*/ 0 w 473"/>
                  <a:gd name="T5" fmla="*/ 329 h 367"/>
                  <a:gd name="T6" fmla="*/ 51 w 473"/>
                  <a:gd name="T7" fmla="*/ 367 h 367"/>
                  <a:gd name="T8" fmla="*/ 114 w 473"/>
                  <a:gd name="T9" fmla="*/ 355 h 367"/>
                  <a:gd name="T10" fmla="*/ 473 w 473"/>
                  <a:gd name="T11" fmla="*/ 8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3" h="367">
                    <a:moveTo>
                      <a:pt x="473" y="8"/>
                    </a:moveTo>
                    <a:cubicBezTo>
                      <a:pt x="457" y="0"/>
                      <a:pt x="440" y="5"/>
                      <a:pt x="440" y="5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51" y="367"/>
                      <a:pt x="51" y="367"/>
                      <a:pt x="51" y="367"/>
                    </a:cubicBezTo>
                    <a:cubicBezTo>
                      <a:pt x="114" y="355"/>
                      <a:pt x="114" y="355"/>
                      <a:pt x="114" y="355"/>
                    </a:cubicBezTo>
                    <a:cubicBezTo>
                      <a:pt x="473" y="8"/>
                      <a:pt x="473" y="8"/>
                      <a:pt x="473" y="8"/>
                    </a:cubicBezTo>
                    <a:close/>
                  </a:path>
                </a:pathLst>
              </a:custGeom>
              <a:solidFill>
                <a:srgbClr val="EDBD6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18" name="Freeform 25"/>
              <p:cNvSpPr>
                <a:spLocks/>
              </p:cNvSpPr>
              <p:nvPr/>
            </p:nvSpPr>
            <p:spPr bwMode="auto">
              <a:xfrm>
                <a:off x="4822712" y="3335338"/>
                <a:ext cx="1560513" cy="1549400"/>
              </a:xfrm>
              <a:custGeom>
                <a:avLst/>
                <a:gdLst>
                  <a:gd name="T0" fmla="*/ 0 w 274"/>
                  <a:gd name="T1" fmla="*/ 156 h 272"/>
                  <a:gd name="T2" fmla="*/ 47 w 274"/>
                  <a:gd name="T3" fmla="*/ 41 h 272"/>
                  <a:gd name="T4" fmla="*/ 161 w 274"/>
                  <a:gd name="T5" fmla="*/ 67 h 272"/>
                  <a:gd name="T6" fmla="*/ 241 w 274"/>
                  <a:gd name="T7" fmla="*/ 151 h 272"/>
                  <a:gd name="T8" fmla="*/ 274 w 274"/>
                  <a:gd name="T9" fmla="*/ 214 h 272"/>
                  <a:gd name="T10" fmla="*/ 146 w 274"/>
                  <a:gd name="T11" fmla="*/ 272 h 272"/>
                  <a:gd name="T12" fmla="*/ 0 w 274"/>
                  <a:gd name="T13" fmla="*/ 15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4" h="272">
                    <a:moveTo>
                      <a:pt x="0" y="156"/>
                    </a:moveTo>
                    <a:cubicBezTo>
                      <a:pt x="0" y="156"/>
                      <a:pt x="41" y="65"/>
                      <a:pt x="47" y="41"/>
                    </a:cubicBezTo>
                    <a:cubicBezTo>
                      <a:pt x="47" y="41"/>
                      <a:pt x="116" y="0"/>
                      <a:pt x="161" y="67"/>
                    </a:cubicBezTo>
                    <a:cubicBezTo>
                      <a:pt x="161" y="67"/>
                      <a:pt x="255" y="55"/>
                      <a:pt x="241" y="151"/>
                    </a:cubicBezTo>
                    <a:cubicBezTo>
                      <a:pt x="241" y="151"/>
                      <a:pt x="274" y="164"/>
                      <a:pt x="274" y="214"/>
                    </a:cubicBezTo>
                    <a:cubicBezTo>
                      <a:pt x="274" y="214"/>
                      <a:pt x="203" y="249"/>
                      <a:pt x="146" y="272"/>
                    </a:cubicBez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F7D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19" name="Freeform 26"/>
              <p:cNvSpPr>
                <a:spLocks/>
              </p:cNvSpPr>
              <p:nvPr/>
            </p:nvSpPr>
            <p:spPr bwMode="auto">
              <a:xfrm>
                <a:off x="4862399" y="3414713"/>
                <a:ext cx="838200" cy="860425"/>
              </a:xfrm>
              <a:custGeom>
                <a:avLst/>
                <a:gdLst>
                  <a:gd name="T0" fmla="*/ 47 w 147"/>
                  <a:gd name="T1" fmla="*/ 31 h 151"/>
                  <a:gd name="T2" fmla="*/ 147 w 147"/>
                  <a:gd name="T3" fmla="*/ 57 h 151"/>
                  <a:gd name="T4" fmla="*/ 63 w 147"/>
                  <a:gd name="T5" fmla="*/ 151 h 151"/>
                  <a:gd name="T6" fmla="*/ 0 w 147"/>
                  <a:gd name="T7" fmla="*/ 141 h 151"/>
                  <a:gd name="T8" fmla="*/ 47 w 147"/>
                  <a:gd name="T9" fmla="*/ 3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51">
                    <a:moveTo>
                      <a:pt x="47" y="31"/>
                    </a:moveTo>
                    <a:cubicBezTo>
                      <a:pt x="47" y="31"/>
                      <a:pt x="104" y="0"/>
                      <a:pt x="147" y="57"/>
                    </a:cubicBezTo>
                    <a:cubicBezTo>
                      <a:pt x="63" y="151"/>
                      <a:pt x="63" y="151"/>
                      <a:pt x="63" y="151"/>
                    </a:cubicBezTo>
                    <a:cubicBezTo>
                      <a:pt x="0" y="141"/>
                      <a:pt x="0" y="141"/>
                      <a:pt x="0" y="141"/>
                    </a:cubicBezTo>
                    <a:lnTo>
                      <a:pt x="47" y="31"/>
                    </a:lnTo>
                    <a:close/>
                  </a:path>
                </a:pathLst>
              </a:custGeom>
              <a:solidFill>
                <a:srgbClr val="FFF3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20" name="Freeform 27"/>
              <p:cNvSpPr>
                <a:spLocks/>
              </p:cNvSpPr>
              <p:nvPr/>
            </p:nvSpPr>
            <p:spPr bwMode="auto">
              <a:xfrm>
                <a:off x="5511687" y="4217988"/>
                <a:ext cx="849313" cy="666750"/>
              </a:xfrm>
              <a:custGeom>
                <a:avLst/>
                <a:gdLst>
                  <a:gd name="T0" fmla="*/ 116 w 149"/>
                  <a:gd name="T1" fmla="*/ 0 h 117"/>
                  <a:gd name="T2" fmla="*/ 145 w 149"/>
                  <a:gd name="T3" fmla="*/ 63 h 117"/>
                  <a:gd name="T4" fmla="*/ 25 w 149"/>
                  <a:gd name="T5" fmla="*/ 117 h 117"/>
                  <a:gd name="T6" fmla="*/ 0 w 149"/>
                  <a:gd name="T7" fmla="*/ 54 h 117"/>
                  <a:gd name="T8" fmla="*/ 116 w 14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17">
                    <a:moveTo>
                      <a:pt x="116" y="0"/>
                    </a:moveTo>
                    <a:cubicBezTo>
                      <a:pt x="116" y="0"/>
                      <a:pt x="149" y="19"/>
                      <a:pt x="145" y="63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ECC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21" name="Freeform 28"/>
              <p:cNvSpPr>
                <a:spLocks/>
              </p:cNvSpPr>
              <p:nvPr/>
            </p:nvSpPr>
            <p:spPr bwMode="auto">
              <a:xfrm>
                <a:off x="4516324" y="4081463"/>
                <a:ext cx="1138238" cy="1139825"/>
              </a:xfrm>
              <a:custGeom>
                <a:avLst/>
                <a:gdLst>
                  <a:gd name="T0" fmla="*/ 0 w 200"/>
                  <a:gd name="T1" fmla="*/ 200 h 200"/>
                  <a:gd name="T2" fmla="*/ 200 w 200"/>
                  <a:gd name="T3" fmla="*/ 141 h 200"/>
                  <a:gd name="T4" fmla="*/ 54 w 200"/>
                  <a:gd name="T5" fmla="*/ 25 h 200"/>
                  <a:gd name="T6" fmla="*/ 0 w 200"/>
                  <a:gd name="T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200">
                    <a:moveTo>
                      <a:pt x="0" y="200"/>
                    </a:moveTo>
                    <a:cubicBezTo>
                      <a:pt x="200" y="141"/>
                      <a:pt x="200" y="141"/>
                      <a:pt x="200" y="141"/>
                    </a:cubicBezTo>
                    <a:cubicBezTo>
                      <a:pt x="169" y="0"/>
                      <a:pt x="54" y="25"/>
                      <a:pt x="54" y="25"/>
                    </a:cubicBez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22" name="Freeform 29"/>
              <p:cNvSpPr>
                <a:spLocks/>
              </p:cNvSpPr>
              <p:nvPr/>
            </p:nvSpPr>
            <p:spPr bwMode="auto">
              <a:xfrm>
                <a:off x="4571887" y="4206875"/>
                <a:ext cx="655638" cy="912813"/>
              </a:xfrm>
              <a:custGeom>
                <a:avLst/>
                <a:gdLst>
                  <a:gd name="T0" fmla="*/ 115 w 115"/>
                  <a:gd name="T1" fmla="*/ 12 h 160"/>
                  <a:gd name="T2" fmla="*/ 115 w 115"/>
                  <a:gd name="T3" fmla="*/ 12 h 160"/>
                  <a:gd name="T4" fmla="*/ 51 w 115"/>
                  <a:gd name="T5" fmla="*/ 2 h 160"/>
                  <a:gd name="T6" fmla="*/ 0 w 115"/>
                  <a:gd name="T7" fmla="*/ 160 h 160"/>
                  <a:gd name="T8" fmla="*/ 115 w 115"/>
                  <a:gd name="T9" fmla="*/ 1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60">
                    <a:moveTo>
                      <a:pt x="115" y="12"/>
                    </a:moveTo>
                    <a:cubicBezTo>
                      <a:pt x="115" y="12"/>
                      <a:pt x="115" y="12"/>
                      <a:pt x="115" y="12"/>
                    </a:cubicBezTo>
                    <a:cubicBezTo>
                      <a:pt x="88" y="0"/>
                      <a:pt x="63" y="1"/>
                      <a:pt x="51" y="2"/>
                    </a:cubicBezTo>
                    <a:cubicBezTo>
                      <a:pt x="0" y="160"/>
                      <a:pt x="0" y="160"/>
                      <a:pt x="0" y="160"/>
                    </a:cubicBezTo>
                    <a:lnTo>
                      <a:pt x="115" y="12"/>
                    </a:lnTo>
                    <a:close/>
                  </a:path>
                </a:pathLst>
              </a:custGeom>
              <a:solidFill>
                <a:srgbClr val="423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23" name="Freeform 30"/>
              <p:cNvSpPr>
                <a:spLocks/>
              </p:cNvSpPr>
              <p:nvPr/>
            </p:nvSpPr>
            <p:spPr bwMode="auto">
              <a:xfrm>
                <a:off x="5711712" y="1739899"/>
                <a:ext cx="2073275" cy="1976438"/>
              </a:xfrm>
              <a:custGeom>
                <a:avLst/>
                <a:gdLst>
                  <a:gd name="T0" fmla="*/ 1306 w 1306"/>
                  <a:gd name="T1" fmla="*/ 0 h 1245"/>
                  <a:gd name="T2" fmla="*/ 18 w 1306"/>
                  <a:gd name="T3" fmla="*/ 1245 h 1245"/>
                  <a:gd name="T4" fmla="*/ 0 w 1306"/>
                  <a:gd name="T5" fmla="*/ 1220 h 1245"/>
                  <a:gd name="T6" fmla="*/ 1306 w 1306"/>
                  <a:gd name="T7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6" h="1245">
                    <a:moveTo>
                      <a:pt x="1306" y="0"/>
                    </a:moveTo>
                    <a:lnTo>
                      <a:pt x="18" y="1245"/>
                    </a:lnTo>
                    <a:lnTo>
                      <a:pt x="0" y="1220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24" name="Freeform 31"/>
              <p:cNvSpPr>
                <a:spLocks/>
              </p:cNvSpPr>
              <p:nvPr/>
            </p:nvSpPr>
            <p:spPr bwMode="auto">
              <a:xfrm>
                <a:off x="6195899" y="1836738"/>
                <a:ext cx="1697038" cy="2359025"/>
              </a:xfrm>
              <a:custGeom>
                <a:avLst/>
                <a:gdLst>
                  <a:gd name="T0" fmla="*/ 1069 w 1069"/>
                  <a:gd name="T1" fmla="*/ 0 h 1486"/>
                  <a:gd name="T2" fmla="*/ 0 w 1069"/>
                  <a:gd name="T3" fmla="*/ 1486 h 1486"/>
                  <a:gd name="T4" fmla="*/ 4 w 1069"/>
                  <a:gd name="T5" fmla="*/ 1450 h 1486"/>
                  <a:gd name="T6" fmla="*/ 1069 w 1069"/>
                  <a:gd name="T7" fmla="*/ 0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9" h="1486">
                    <a:moveTo>
                      <a:pt x="1069" y="0"/>
                    </a:moveTo>
                    <a:lnTo>
                      <a:pt x="0" y="1486"/>
                    </a:lnTo>
                    <a:lnTo>
                      <a:pt x="4" y="1450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25" name="Freeform 32"/>
              <p:cNvSpPr>
                <a:spLocks/>
              </p:cNvSpPr>
              <p:nvPr/>
            </p:nvSpPr>
            <p:spPr bwMode="auto">
              <a:xfrm>
                <a:off x="5090999" y="1722438"/>
                <a:ext cx="2506663" cy="1846263"/>
              </a:xfrm>
              <a:custGeom>
                <a:avLst/>
                <a:gdLst>
                  <a:gd name="T0" fmla="*/ 1579 w 1579"/>
                  <a:gd name="T1" fmla="*/ 0 h 1163"/>
                  <a:gd name="T2" fmla="*/ 0 w 1579"/>
                  <a:gd name="T3" fmla="*/ 1163 h 1163"/>
                  <a:gd name="T4" fmla="*/ 57 w 1579"/>
                  <a:gd name="T5" fmla="*/ 1138 h 1163"/>
                  <a:gd name="T6" fmla="*/ 1579 w 1579"/>
                  <a:gd name="T7" fmla="*/ 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9" h="1163">
                    <a:moveTo>
                      <a:pt x="1579" y="0"/>
                    </a:moveTo>
                    <a:lnTo>
                      <a:pt x="0" y="1163"/>
                    </a:lnTo>
                    <a:lnTo>
                      <a:pt x="57" y="1138"/>
                    </a:lnTo>
                    <a:lnTo>
                      <a:pt x="1579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sp>
        <p:nvSpPr>
          <p:cNvPr id="126" name="Isosceles Triangle 10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4851916" y="4990602"/>
            <a:ext cx="211146" cy="18202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7" name="矩形 12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5106920" y="4821520"/>
            <a:ext cx="5803534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128" name="Isosceles Triangle 10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5246298" y="2164973"/>
            <a:ext cx="248983" cy="214642"/>
          </a:xfrm>
          <a:prstGeom prst="triangle">
            <a:avLst/>
          </a:prstGeom>
          <a:solidFill>
            <a:srgbClr val="EBD48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9" name="矩形 12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5587040" y="1993282"/>
            <a:ext cx="2850377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132" name="Isosceles Triangle 10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8543469" y="2164973"/>
            <a:ext cx="248983" cy="214642"/>
          </a:xfrm>
          <a:prstGeom prst="triangle">
            <a:avLst/>
          </a:prstGeom>
          <a:solidFill>
            <a:srgbClr val="EDBD6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3" name="矩形 1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884211" y="1993282"/>
            <a:ext cx="2850377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134" name="Isosceles Triangle 10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5281234" y="3337036"/>
            <a:ext cx="248983" cy="214642"/>
          </a:xfrm>
          <a:prstGeom prst="triangle">
            <a:avLst/>
          </a:prstGeom>
          <a:solidFill>
            <a:srgbClr val="DD7A5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5" name="矩形 1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5621976" y="3165345"/>
            <a:ext cx="2850377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136" name="Isosceles Triangle 10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8578405" y="3337036"/>
            <a:ext cx="248983" cy="214642"/>
          </a:xfrm>
          <a:prstGeom prst="triangle">
            <a:avLst/>
          </a:prstGeom>
          <a:solidFill>
            <a:srgbClr val="AF434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7" name="矩形 1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919147" y="3165345"/>
            <a:ext cx="2850377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53" name="圆角矩形 5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273938" y="425016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56" name="文本框 5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57" name="文本框 5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58" name="文本框 5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282214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7327175" y="3749896"/>
            <a:ext cx="3344224" cy="442736"/>
          </a:xfrm>
          <a:prstGeom prst="roundRect">
            <a:avLst>
              <a:gd name="adj" fmla="val 50000"/>
            </a:avLst>
          </a:prstGeom>
          <a:solidFill>
            <a:srgbClr val="AF4343">
              <a:alpha val="80000"/>
            </a:srgb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557945">
              <a:defRPr/>
            </a:pPr>
            <a:endParaRPr lang="en-US" sz="72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Gill Sans" charset="0"/>
            </a:endParaRPr>
          </a:p>
        </p:txBody>
      </p:sp>
      <p:sp>
        <p:nvSpPr>
          <p:cNvPr id="43" name="AutoShape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4421190" y="3749896"/>
            <a:ext cx="3344224" cy="442736"/>
          </a:xfrm>
          <a:prstGeom prst="roundRect">
            <a:avLst>
              <a:gd name="adj" fmla="val 50000"/>
            </a:avLst>
          </a:prstGeom>
          <a:solidFill>
            <a:srgbClr val="DD7A5B">
              <a:alpha val="80000"/>
            </a:srgb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557945">
              <a:defRPr/>
            </a:pPr>
            <a:endParaRPr lang="en-US" sz="72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Gill Sans" charset="0"/>
            </a:endParaRPr>
          </a:p>
        </p:txBody>
      </p:sp>
      <p:sp>
        <p:nvSpPr>
          <p:cNvPr id="44" name="AutoShape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/>
          </p:cNvSpPr>
          <p:nvPr/>
        </p:nvSpPr>
        <p:spPr bwMode="auto">
          <a:xfrm>
            <a:off x="1528240" y="3749896"/>
            <a:ext cx="3344224" cy="442736"/>
          </a:xfrm>
          <a:prstGeom prst="roundRect">
            <a:avLst>
              <a:gd name="adj" fmla="val 50000"/>
            </a:avLst>
          </a:prstGeom>
          <a:solidFill>
            <a:srgbClr val="EDBD68">
              <a:alpha val="89000"/>
            </a:srgb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557945">
              <a:defRPr/>
            </a:pPr>
            <a:endParaRPr lang="en-US" sz="72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Gill Sans" charset="0"/>
            </a:endParaRPr>
          </a:p>
        </p:txBody>
      </p:sp>
      <p:sp>
        <p:nvSpPr>
          <p:cNvPr id="45" name="Title 2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>
            <a:spLocks/>
          </p:cNvSpPr>
          <p:nvPr/>
        </p:nvSpPr>
        <p:spPr>
          <a:xfrm>
            <a:off x="1550361" y="3823915"/>
            <a:ext cx="3076016" cy="276999"/>
          </a:xfrm>
          <a:prstGeom prst="rect">
            <a:avLst/>
          </a:prstGeom>
        </p:spPr>
        <p:txBody>
          <a:bodyPr vert="horz" wrap="square" lIns="243852" tIns="0" rIns="243852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+mn-lt"/>
                <a:cs typeface="Aparajita" panose="020B0604020202020204" pitchFamily="34" charset="0"/>
              </a:rPr>
              <a:t>1423 Front Keywest, FL </a:t>
            </a:r>
          </a:p>
        </p:txBody>
      </p:sp>
      <p:sp>
        <p:nvSpPr>
          <p:cNvPr id="46" name="Title 2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>
            <a:spLocks/>
          </p:cNvSpPr>
          <p:nvPr/>
        </p:nvSpPr>
        <p:spPr>
          <a:xfrm>
            <a:off x="4573093" y="3832095"/>
            <a:ext cx="3076016" cy="276999"/>
          </a:xfrm>
          <a:prstGeom prst="rect">
            <a:avLst/>
          </a:prstGeom>
        </p:spPr>
        <p:txBody>
          <a:bodyPr vert="horz" wrap="square" lIns="243852" tIns="0" rIns="243852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+mn-lt"/>
                <a:cs typeface="Aparajita" panose="020B0604020202020204" pitchFamily="34" charset="0"/>
              </a:rPr>
              <a:t>1200 Main Katy, TX</a:t>
            </a:r>
          </a:p>
        </p:txBody>
      </p:sp>
      <p:sp>
        <p:nvSpPr>
          <p:cNvPr id="47" name="Title 2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>
            <a:spLocks/>
          </p:cNvSpPr>
          <p:nvPr/>
        </p:nvSpPr>
        <p:spPr>
          <a:xfrm>
            <a:off x="7523132" y="3832095"/>
            <a:ext cx="3076016" cy="276999"/>
          </a:xfrm>
          <a:prstGeom prst="rect">
            <a:avLst/>
          </a:prstGeom>
        </p:spPr>
        <p:txBody>
          <a:bodyPr vert="horz" wrap="square" lIns="243852" tIns="0" rIns="243852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+mn-lt"/>
                <a:cs typeface="Aparajita" panose="020B0604020202020204" pitchFamily="34" charset="0"/>
              </a:rPr>
              <a:t>5637 Cypress Dallas, TX</a:t>
            </a:r>
          </a:p>
        </p:txBody>
      </p:sp>
      <p:sp>
        <p:nvSpPr>
          <p:cNvPr id="49" name="Title 2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>
            <a:spLocks/>
          </p:cNvSpPr>
          <p:nvPr/>
        </p:nvSpPr>
        <p:spPr>
          <a:xfrm>
            <a:off x="4815269" y="4429546"/>
            <a:ext cx="2549181" cy="369332"/>
          </a:xfrm>
          <a:prstGeom prst="rect">
            <a:avLst/>
          </a:prstGeom>
        </p:spPr>
        <p:txBody>
          <a:bodyPr vert="horz" wrap="square" lIns="243852" tIns="0" rIns="243852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2400" b="1" dirty="0">
                <a:solidFill>
                  <a:schemeClr val="tx2"/>
                </a:solidFill>
                <a:latin typeface="+mn-lt"/>
                <a:cs typeface="Aparajita" panose="020B0604020202020204" pitchFamily="34" charset="0"/>
              </a:rPr>
              <a:t>$840,000</a:t>
            </a:r>
          </a:p>
        </p:txBody>
      </p:sp>
      <p:pic>
        <p:nvPicPr>
          <p:cNvPr id="50" name="图片占位符 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5725" y="4254683"/>
            <a:ext cx="2962800" cy="2050665"/>
          </a:xfrm>
          <a:prstGeom prst="rect">
            <a:avLst/>
          </a:prstGeom>
        </p:spPr>
      </p:pic>
      <p:pic>
        <p:nvPicPr>
          <p:cNvPr id="51" name="图片占位符 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04256" y="1682321"/>
            <a:ext cx="2962482" cy="1973878"/>
          </a:xfrm>
          <a:prstGeom prst="rect">
            <a:avLst/>
          </a:prstGeom>
        </p:spPr>
      </p:pic>
      <p:pic>
        <p:nvPicPr>
          <p:cNvPr id="52" name="图片占位符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79583" y="4292483"/>
            <a:ext cx="2964262" cy="2012865"/>
          </a:xfrm>
          <a:prstGeom prst="rect">
            <a:avLst/>
          </a:prstGeom>
        </p:spPr>
      </p:pic>
      <p:sp>
        <p:nvSpPr>
          <p:cNvPr id="53" name="矩形 5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857329" y="5107508"/>
            <a:ext cx="2446683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54" name="Title 2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>
            <a:spLocks/>
          </p:cNvSpPr>
          <p:nvPr/>
        </p:nvSpPr>
        <p:spPr>
          <a:xfrm>
            <a:off x="1768005" y="1826337"/>
            <a:ext cx="2549181" cy="369332"/>
          </a:xfrm>
          <a:prstGeom prst="rect">
            <a:avLst/>
          </a:prstGeom>
        </p:spPr>
        <p:txBody>
          <a:bodyPr vert="horz" wrap="square" lIns="243852" tIns="0" rIns="243852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2400" b="1" dirty="0">
                <a:solidFill>
                  <a:schemeClr val="tx2"/>
                </a:solidFill>
                <a:latin typeface="+mn-lt"/>
                <a:cs typeface="Aparajita" panose="020B0604020202020204" pitchFamily="34" charset="0"/>
              </a:rPr>
              <a:t>$840,000</a:t>
            </a:r>
          </a:p>
        </p:txBody>
      </p:sp>
      <p:sp>
        <p:nvSpPr>
          <p:cNvPr id="55" name="矩形 5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810065" y="2504299"/>
            <a:ext cx="2446683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56" name="Title 2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>
            <a:spLocks/>
          </p:cNvSpPr>
          <p:nvPr/>
        </p:nvSpPr>
        <p:spPr>
          <a:xfrm>
            <a:off x="7844609" y="1826337"/>
            <a:ext cx="2549181" cy="369332"/>
          </a:xfrm>
          <a:prstGeom prst="rect">
            <a:avLst/>
          </a:prstGeom>
        </p:spPr>
        <p:txBody>
          <a:bodyPr vert="horz" wrap="square" lIns="243852" tIns="0" rIns="243852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2400" b="1" dirty="0">
                <a:solidFill>
                  <a:schemeClr val="tx2"/>
                </a:solidFill>
                <a:latin typeface="+mn-lt"/>
                <a:cs typeface="Aparajita" panose="020B0604020202020204" pitchFamily="34" charset="0"/>
              </a:rPr>
              <a:t>$840,000</a:t>
            </a:r>
          </a:p>
        </p:txBody>
      </p:sp>
      <p:sp>
        <p:nvSpPr>
          <p:cNvPr id="57" name="矩形 5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886669" y="2504299"/>
            <a:ext cx="2446683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39" name="圆角矩形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273938" y="425016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48" name="文本框 4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58" name="文本框 5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59" name="文本框 5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3046608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6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6542714" y="4890771"/>
            <a:ext cx="4245603" cy="1254311"/>
            <a:chOff x="0" y="0"/>
            <a:chExt cx="6063491" cy="1791382"/>
          </a:xfrm>
        </p:grpSpPr>
        <p:sp>
          <p:nvSpPr>
            <p:cNvPr id="14" name="Shape 3753"/>
            <p:cNvSpPr/>
            <p:nvPr/>
          </p:nvSpPr>
          <p:spPr>
            <a:xfrm>
              <a:off x="318" y="111123"/>
              <a:ext cx="6059825" cy="168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46" extrusionOk="0">
                  <a:moveTo>
                    <a:pt x="10843" y="20925"/>
                  </a:moveTo>
                  <a:cubicBezTo>
                    <a:pt x="10499" y="21382"/>
                    <a:pt x="9851" y="21473"/>
                    <a:pt x="9405" y="21169"/>
                  </a:cubicBezTo>
                  <a:cubicBezTo>
                    <a:pt x="393" y="14871"/>
                    <a:pt x="393" y="14871"/>
                    <a:pt x="393" y="14871"/>
                  </a:cubicBezTo>
                  <a:cubicBezTo>
                    <a:pt x="-53" y="14537"/>
                    <a:pt x="-129" y="13928"/>
                    <a:pt x="216" y="13502"/>
                  </a:cubicBezTo>
                  <a:cubicBezTo>
                    <a:pt x="10499" y="421"/>
                    <a:pt x="10499" y="421"/>
                    <a:pt x="10499" y="421"/>
                  </a:cubicBezTo>
                  <a:cubicBezTo>
                    <a:pt x="10843" y="-36"/>
                    <a:pt x="11483" y="-127"/>
                    <a:pt x="11929" y="177"/>
                  </a:cubicBezTo>
                  <a:cubicBezTo>
                    <a:pt x="20949" y="6079"/>
                    <a:pt x="20949" y="6079"/>
                    <a:pt x="20949" y="6079"/>
                  </a:cubicBezTo>
                  <a:cubicBezTo>
                    <a:pt x="21395" y="6383"/>
                    <a:pt x="21471" y="6992"/>
                    <a:pt x="21126" y="7448"/>
                  </a:cubicBezTo>
                  <a:lnTo>
                    <a:pt x="10843" y="20925"/>
                  </a:lnTo>
                  <a:close/>
                </a:path>
              </a:pathLst>
            </a:custGeom>
            <a:solidFill>
              <a:srgbClr val="C0C0C0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9" name="Shape 3754"/>
            <p:cNvSpPr/>
            <p:nvPr/>
          </p:nvSpPr>
          <p:spPr>
            <a:xfrm>
              <a:off x="0" y="572916"/>
              <a:ext cx="6063492" cy="1207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83" y="1371"/>
                    <a:pt x="21583" y="1371"/>
                    <a:pt x="21583" y="1371"/>
                  </a:cubicBezTo>
                  <a:cubicBezTo>
                    <a:pt x="20970" y="2786"/>
                    <a:pt x="20970" y="2786"/>
                    <a:pt x="20970" y="2786"/>
                  </a:cubicBezTo>
                  <a:cubicBezTo>
                    <a:pt x="10094" y="21600"/>
                    <a:pt x="10094" y="21600"/>
                    <a:pt x="10094" y="21600"/>
                  </a:cubicBezTo>
                  <a:cubicBezTo>
                    <a:pt x="102" y="12171"/>
                    <a:pt x="102" y="12171"/>
                    <a:pt x="102" y="12171"/>
                  </a:cubicBezTo>
                  <a:cubicBezTo>
                    <a:pt x="0" y="11486"/>
                    <a:pt x="0" y="11486"/>
                    <a:pt x="0" y="11486"/>
                  </a:cubicBezTo>
                  <a:cubicBezTo>
                    <a:pt x="0" y="11486"/>
                    <a:pt x="9" y="9643"/>
                    <a:pt x="17" y="9643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C0C0C0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2" name="Shape 3755"/>
            <p:cNvSpPr/>
            <p:nvPr/>
          </p:nvSpPr>
          <p:spPr>
            <a:xfrm>
              <a:off x="2339" y="0"/>
              <a:ext cx="6059824" cy="1682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31" extrusionOk="0">
                  <a:moveTo>
                    <a:pt x="10843" y="20926"/>
                  </a:moveTo>
                  <a:cubicBezTo>
                    <a:pt x="10499" y="21351"/>
                    <a:pt x="9859" y="21473"/>
                    <a:pt x="9413" y="21139"/>
                  </a:cubicBezTo>
                  <a:cubicBezTo>
                    <a:pt x="393" y="14850"/>
                    <a:pt x="393" y="14850"/>
                    <a:pt x="393" y="14850"/>
                  </a:cubicBezTo>
                  <a:cubicBezTo>
                    <a:pt x="-53" y="14546"/>
                    <a:pt x="-129" y="13908"/>
                    <a:pt x="216" y="13483"/>
                  </a:cubicBezTo>
                  <a:cubicBezTo>
                    <a:pt x="10499" y="420"/>
                    <a:pt x="10499" y="420"/>
                    <a:pt x="10499" y="420"/>
                  </a:cubicBezTo>
                  <a:cubicBezTo>
                    <a:pt x="10852" y="-36"/>
                    <a:pt x="11491" y="-127"/>
                    <a:pt x="11937" y="177"/>
                  </a:cubicBezTo>
                  <a:cubicBezTo>
                    <a:pt x="20949" y="6496"/>
                    <a:pt x="20949" y="6496"/>
                    <a:pt x="20949" y="6496"/>
                  </a:cubicBezTo>
                  <a:cubicBezTo>
                    <a:pt x="21395" y="6800"/>
                    <a:pt x="21471" y="7407"/>
                    <a:pt x="21126" y="7863"/>
                  </a:cubicBezTo>
                  <a:lnTo>
                    <a:pt x="10843" y="20926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3" name="Shape 3756"/>
            <p:cNvSpPr/>
            <p:nvPr/>
          </p:nvSpPr>
          <p:spPr>
            <a:xfrm>
              <a:off x="393994" y="64762"/>
              <a:ext cx="5420978" cy="150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5"/>
                  </a:moveTo>
                  <a:lnTo>
                    <a:pt x="11327" y="0"/>
                  </a:lnTo>
                  <a:lnTo>
                    <a:pt x="21600" y="7181"/>
                  </a:lnTo>
                  <a:lnTo>
                    <a:pt x="10261" y="21600"/>
                  </a:lnTo>
                  <a:lnTo>
                    <a:pt x="0" y="14405"/>
                  </a:lnTo>
                  <a:close/>
                </a:path>
              </a:pathLst>
            </a:custGeom>
            <a:solidFill>
              <a:srgbClr val="DD7A5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4" name="Shape 3757"/>
            <p:cNvSpPr/>
            <p:nvPr/>
          </p:nvSpPr>
          <p:spPr>
            <a:xfrm>
              <a:off x="2969110" y="64762"/>
              <a:ext cx="2845862" cy="150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7181"/>
                  </a:lnTo>
                  <a:lnTo>
                    <a:pt x="2032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BD48E">
                <a:alpha val="26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5" name="Shape 3758"/>
            <p:cNvSpPr/>
            <p:nvPr/>
          </p:nvSpPr>
          <p:spPr>
            <a:xfrm>
              <a:off x="1408231" y="1335594"/>
              <a:ext cx="254681" cy="67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4" h="19017" extrusionOk="0">
                  <a:moveTo>
                    <a:pt x="3647" y="17104"/>
                  </a:moveTo>
                  <a:cubicBezTo>
                    <a:pt x="7967" y="20479"/>
                    <a:pt x="13907" y="19129"/>
                    <a:pt x="17147" y="15079"/>
                  </a:cubicBezTo>
                  <a:cubicBezTo>
                    <a:pt x="20387" y="11029"/>
                    <a:pt x="19667" y="4954"/>
                    <a:pt x="15527" y="1579"/>
                  </a:cubicBezTo>
                  <a:cubicBezTo>
                    <a:pt x="11387" y="-1121"/>
                    <a:pt x="5267" y="-446"/>
                    <a:pt x="2027" y="4279"/>
                  </a:cubicBezTo>
                  <a:cubicBezTo>
                    <a:pt x="-1213" y="8329"/>
                    <a:pt x="-493" y="14404"/>
                    <a:pt x="3647" y="17104"/>
                  </a:cubicBezTo>
                  <a:close/>
                </a:path>
              </a:pathLst>
            </a:custGeom>
            <a:solidFill>
              <a:srgbClr val="808183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6" name="Shape 3759"/>
            <p:cNvSpPr/>
            <p:nvPr/>
          </p:nvSpPr>
          <p:spPr>
            <a:xfrm>
              <a:off x="4370285" y="246606"/>
              <a:ext cx="442559" cy="89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267" extrusionOk="0">
                  <a:moveTo>
                    <a:pt x="430" y="2274"/>
                  </a:moveTo>
                  <a:cubicBezTo>
                    <a:pt x="-29" y="2274"/>
                    <a:pt x="-144" y="1137"/>
                    <a:pt x="201" y="568"/>
                  </a:cubicBezTo>
                  <a:lnTo>
                    <a:pt x="201" y="568"/>
                  </a:lnTo>
                  <a:cubicBezTo>
                    <a:pt x="545" y="0"/>
                    <a:pt x="1235" y="0"/>
                    <a:pt x="1694" y="0"/>
                  </a:cubicBezTo>
                  <a:cubicBezTo>
                    <a:pt x="20882" y="18758"/>
                    <a:pt x="20882" y="18758"/>
                    <a:pt x="20882" y="18758"/>
                  </a:cubicBezTo>
                  <a:cubicBezTo>
                    <a:pt x="21341" y="19326"/>
                    <a:pt x="21456" y="19895"/>
                    <a:pt x="21111" y="20463"/>
                  </a:cubicBezTo>
                  <a:lnTo>
                    <a:pt x="21111" y="20463"/>
                  </a:lnTo>
                  <a:cubicBezTo>
                    <a:pt x="20767" y="21032"/>
                    <a:pt x="20077" y="21600"/>
                    <a:pt x="19618" y="21032"/>
                  </a:cubicBezTo>
                  <a:lnTo>
                    <a:pt x="430" y="2274"/>
                  </a:lnTo>
                  <a:close/>
                </a:path>
              </a:pathLst>
            </a:custGeom>
            <a:solidFill>
              <a:srgbClr val="808183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28" name="Shape 376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285722" y="3605710"/>
            <a:ext cx="823595" cy="644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0" h="21479" extrusionOk="0">
                <a:moveTo>
                  <a:pt x="13069" y="21479"/>
                </a:moveTo>
                <a:lnTo>
                  <a:pt x="10401" y="18393"/>
                </a:lnTo>
                <a:cubicBezTo>
                  <a:pt x="4515" y="18269"/>
                  <a:pt x="-140" y="14052"/>
                  <a:pt x="3" y="8974"/>
                </a:cubicBezTo>
                <a:cubicBezTo>
                  <a:pt x="146" y="3896"/>
                  <a:pt x="5034" y="-121"/>
                  <a:pt x="10919" y="3"/>
                </a:cubicBezTo>
                <a:cubicBezTo>
                  <a:pt x="16805" y="126"/>
                  <a:pt x="21460" y="4343"/>
                  <a:pt x="21317" y="9421"/>
                </a:cubicBezTo>
                <a:cubicBezTo>
                  <a:pt x="21211" y="13170"/>
                  <a:pt x="18479" y="16487"/>
                  <a:pt x="14412" y="17807"/>
                </a:cubicBezTo>
                <a:close/>
              </a:path>
            </a:pathLst>
          </a:custGeom>
          <a:solidFill>
            <a:srgbClr val="DD7A5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sp>
        <p:nvSpPr>
          <p:cNvPr id="29" name="Shape 377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534676" y="3726887"/>
            <a:ext cx="325686" cy="326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7" y="0"/>
                  <a:pt x="0" y="4877"/>
                  <a:pt x="0" y="10800"/>
                </a:cubicBezTo>
                <a:cubicBezTo>
                  <a:pt x="0" y="16723"/>
                  <a:pt x="4877" y="21600"/>
                  <a:pt x="10800" y="21600"/>
                </a:cubicBezTo>
                <a:cubicBezTo>
                  <a:pt x="16723" y="21600"/>
                  <a:pt x="21600" y="16723"/>
                  <a:pt x="21600" y="10800"/>
                </a:cubicBezTo>
                <a:cubicBezTo>
                  <a:pt x="21600" y="4877"/>
                  <a:pt x="16723" y="0"/>
                  <a:pt x="10800" y="0"/>
                </a:cubicBezTo>
                <a:close/>
                <a:moveTo>
                  <a:pt x="20206" y="10452"/>
                </a:moveTo>
                <a:cubicBezTo>
                  <a:pt x="16026" y="10452"/>
                  <a:pt x="16026" y="10452"/>
                  <a:pt x="16026" y="10452"/>
                </a:cubicBezTo>
                <a:cubicBezTo>
                  <a:pt x="16026" y="8884"/>
                  <a:pt x="15677" y="7490"/>
                  <a:pt x="15155" y="6097"/>
                </a:cubicBezTo>
                <a:cubicBezTo>
                  <a:pt x="16200" y="5748"/>
                  <a:pt x="17071" y="5226"/>
                  <a:pt x="17768" y="4529"/>
                </a:cubicBezTo>
                <a:cubicBezTo>
                  <a:pt x="19161" y="6097"/>
                  <a:pt x="20032" y="8187"/>
                  <a:pt x="20206" y="10452"/>
                </a:cubicBezTo>
                <a:close/>
                <a:moveTo>
                  <a:pt x="10452" y="20206"/>
                </a:moveTo>
                <a:cubicBezTo>
                  <a:pt x="9232" y="19161"/>
                  <a:pt x="8361" y="17942"/>
                  <a:pt x="7490" y="16548"/>
                </a:cubicBezTo>
                <a:cubicBezTo>
                  <a:pt x="8535" y="16200"/>
                  <a:pt x="9406" y="16026"/>
                  <a:pt x="10452" y="16026"/>
                </a:cubicBezTo>
                <a:cubicBezTo>
                  <a:pt x="10452" y="20206"/>
                  <a:pt x="10452" y="20206"/>
                  <a:pt x="10452" y="20206"/>
                </a:cubicBezTo>
                <a:cubicBezTo>
                  <a:pt x="10452" y="20206"/>
                  <a:pt x="10452" y="20206"/>
                  <a:pt x="10452" y="20206"/>
                </a:cubicBezTo>
                <a:close/>
                <a:moveTo>
                  <a:pt x="11148" y="1394"/>
                </a:moveTo>
                <a:cubicBezTo>
                  <a:pt x="12542" y="2439"/>
                  <a:pt x="13587" y="4006"/>
                  <a:pt x="14284" y="5748"/>
                </a:cubicBezTo>
                <a:cubicBezTo>
                  <a:pt x="13239" y="6097"/>
                  <a:pt x="12194" y="6271"/>
                  <a:pt x="11148" y="6271"/>
                </a:cubicBezTo>
                <a:cubicBezTo>
                  <a:pt x="11148" y="1394"/>
                  <a:pt x="11148" y="1394"/>
                  <a:pt x="11148" y="1394"/>
                </a:cubicBezTo>
                <a:cubicBezTo>
                  <a:pt x="11148" y="1394"/>
                  <a:pt x="11148" y="1394"/>
                  <a:pt x="11148" y="1394"/>
                </a:cubicBezTo>
                <a:close/>
                <a:moveTo>
                  <a:pt x="12368" y="1568"/>
                </a:moveTo>
                <a:cubicBezTo>
                  <a:pt x="14284" y="1916"/>
                  <a:pt x="16026" y="2787"/>
                  <a:pt x="17419" y="4006"/>
                </a:cubicBezTo>
                <a:cubicBezTo>
                  <a:pt x="16548" y="4529"/>
                  <a:pt x="15852" y="5052"/>
                  <a:pt x="14981" y="5400"/>
                </a:cubicBezTo>
                <a:cubicBezTo>
                  <a:pt x="14284" y="4006"/>
                  <a:pt x="13413" y="2613"/>
                  <a:pt x="12368" y="1568"/>
                </a:cubicBezTo>
                <a:close/>
                <a:moveTo>
                  <a:pt x="10452" y="1394"/>
                </a:moveTo>
                <a:cubicBezTo>
                  <a:pt x="10452" y="6271"/>
                  <a:pt x="10452" y="6271"/>
                  <a:pt x="10452" y="6271"/>
                </a:cubicBezTo>
                <a:cubicBezTo>
                  <a:pt x="9406" y="6271"/>
                  <a:pt x="8361" y="6097"/>
                  <a:pt x="7316" y="5748"/>
                </a:cubicBezTo>
                <a:cubicBezTo>
                  <a:pt x="8013" y="4006"/>
                  <a:pt x="9058" y="2439"/>
                  <a:pt x="10452" y="1394"/>
                </a:cubicBezTo>
                <a:cubicBezTo>
                  <a:pt x="10452" y="1394"/>
                  <a:pt x="10452" y="1394"/>
                  <a:pt x="10452" y="1394"/>
                </a:cubicBezTo>
                <a:close/>
                <a:moveTo>
                  <a:pt x="6619" y="5400"/>
                </a:moveTo>
                <a:cubicBezTo>
                  <a:pt x="5748" y="5052"/>
                  <a:pt x="5052" y="4529"/>
                  <a:pt x="4181" y="4006"/>
                </a:cubicBezTo>
                <a:cubicBezTo>
                  <a:pt x="5574" y="2787"/>
                  <a:pt x="7316" y="1916"/>
                  <a:pt x="9232" y="1568"/>
                </a:cubicBezTo>
                <a:cubicBezTo>
                  <a:pt x="8187" y="2613"/>
                  <a:pt x="7316" y="4006"/>
                  <a:pt x="6619" y="5400"/>
                </a:cubicBezTo>
                <a:close/>
                <a:moveTo>
                  <a:pt x="6968" y="6271"/>
                </a:moveTo>
                <a:cubicBezTo>
                  <a:pt x="8187" y="6619"/>
                  <a:pt x="9232" y="6968"/>
                  <a:pt x="10452" y="6968"/>
                </a:cubicBezTo>
                <a:cubicBezTo>
                  <a:pt x="10452" y="10452"/>
                  <a:pt x="10452" y="10452"/>
                  <a:pt x="10452" y="10452"/>
                </a:cubicBezTo>
                <a:cubicBezTo>
                  <a:pt x="6271" y="10452"/>
                  <a:pt x="6271" y="10452"/>
                  <a:pt x="6271" y="10452"/>
                </a:cubicBezTo>
                <a:cubicBezTo>
                  <a:pt x="6271" y="9058"/>
                  <a:pt x="6619" y="7665"/>
                  <a:pt x="6968" y="6271"/>
                </a:cubicBezTo>
                <a:close/>
                <a:moveTo>
                  <a:pt x="10452" y="11148"/>
                </a:moveTo>
                <a:cubicBezTo>
                  <a:pt x="10452" y="15329"/>
                  <a:pt x="10452" y="15329"/>
                  <a:pt x="10452" y="15329"/>
                </a:cubicBezTo>
                <a:cubicBezTo>
                  <a:pt x="9406" y="15329"/>
                  <a:pt x="8361" y="15503"/>
                  <a:pt x="7316" y="15852"/>
                </a:cubicBezTo>
                <a:cubicBezTo>
                  <a:pt x="6619" y="14458"/>
                  <a:pt x="6271" y="12890"/>
                  <a:pt x="6271" y="11148"/>
                </a:cubicBezTo>
                <a:lnTo>
                  <a:pt x="10452" y="11148"/>
                </a:lnTo>
                <a:close/>
                <a:moveTo>
                  <a:pt x="9232" y="20032"/>
                </a:moveTo>
                <a:cubicBezTo>
                  <a:pt x="7490" y="19858"/>
                  <a:pt x="5923" y="18987"/>
                  <a:pt x="4703" y="17942"/>
                </a:cubicBezTo>
                <a:cubicBezTo>
                  <a:pt x="5400" y="17419"/>
                  <a:pt x="6097" y="17071"/>
                  <a:pt x="6968" y="16723"/>
                </a:cubicBezTo>
                <a:cubicBezTo>
                  <a:pt x="7490" y="17942"/>
                  <a:pt x="8361" y="19161"/>
                  <a:pt x="9232" y="20032"/>
                </a:cubicBezTo>
                <a:close/>
                <a:moveTo>
                  <a:pt x="11148" y="20206"/>
                </a:moveTo>
                <a:cubicBezTo>
                  <a:pt x="11148" y="16026"/>
                  <a:pt x="11148" y="16026"/>
                  <a:pt x="11148" y="16026"/>
                </a:cubicBezTo>
                <a:cubicBezTo>
                  <a:pt x="12194" y="16026"/>
                  <a:pt x="13065" y="16200"/>
                  <a:pt x="14110" y="16548"/>
                </a:cubicBezTo>
                <a:cubicBezTo>
                  <a:pt x="13239" y="17942"/>
                  <a:pt x="12368" y="19161"/>
                  <a:pt x="11148" y="20206"/>
                </a:cubicBezTo>
                <a:cubicBezTo>
                  <a:pt x="11148" y="20206"/>
                  <a:pt x="11148" y="20206"/>
                  <a:pt x="11148" y="20206"/>
                </a:cubicBezTo>
                <a:close/>
                <a:moveTo>
                  <a:pt x="14632" y="16723"/>
                </a:moveTo>
                <a:cubicBezTo>
                  <a:pt x="15503" y="17071"/>
                  <a:pt x="16200" y="17419"/>
                  <a:pt x="16897" y="17942"/>
                </a:cubicBezTo>
                <a:cubicBezTo>
                  <a:pt x="15677" y="18987"/>
                  <a:pt x="14110" y="19858"/>
                  <a:pt x="12368" y="20032"/>
                </a:cubicBezTo>
                <a:cubicBezTo>
                  <a:pt x="13239" y="19161"/>
                  <a:pt x="14110" y="17942"/>
                  <a:pt x="14632" y="16723"/>
                </a:cubicBezTo>
                <a:close/>
                <a:moveTo>
                  <a:pt x="14284" y="15852"/>
                </a:moveTo>
                <a:cubicBezTo>
                  <a:pt x="13239" y="15503"/>
                  <a:pt x="12194" y="15329"/>
                  <a:pt x="11148" y="15329"/>
                </a:cubicBezTo>
                <a:cubicBezTo>
                  <a:pt x="11148" y="11148"/>
                  <a:pt x="11148" y="11148"/>
                  <a:pt x="11148" y="11148"/>
                </a:cubicBezTo>
                <a:cubicBezTo>
                  <a:pt x="15329" y="11148"/>
                  <a:pt x="15329" y="11148"/>
                  <a:pt x="15329" y="11148"/>
                </a:cubicBezTo>
                <a:cubicBezTo>
                  <a:pt x="15329" y="12890"/>
                  <a:pt x="14981" y="14458"/>
                  <a:pt x="14284" y="15852"/>
                </a:cubicBezTo>
                <a:close/>
                <a:moveTo>
                  <a:pt x="11148" y="10452"/>
                </a:moveTo>
                <a:cubicBezTo>
                  <a:pt x="11148" y="6968"/>
                  <a:pt x="11148" y="6968"/>
                  <a:pt x="11148" y="6968"/>
                </a:cubicBezTo>
                <a:cubicBezTo>
                  <a:pt x="12368" y="6968"/>
                  <a:pt x="13413" y="6619"/>
                  <a:pt x="14632" y="6271"/>
                </a:cubicBezTo>
                <a:cubicBezTo>
                  <a:pt x="14981" y="7665"/>
                  <a:pt x="15329" y="9058"/>
                  <a:pt x="15329" y="10452"/>
                </a:cubicBezTo>
                <a:lnTo>
                  <a:pt x="11148" y="10452"/>
                </a:lnTo>
                <a:close/>
                <a:moveTo>
                  <a:pt x="3832" y="4529"/>
                </a:moveTo>
                <a:cubicBezTo>
                  <a:pt x="4529" y="5226"/>
                  <a:pt x="5400" y="5748"/>
                  <a:pt x="6445" y="6097"/>
                </a:cubicBezTo>
                <a:cubicBezTo>
                  <a:pt x="5923" y="7490"/>
                  <a:pt x="5574" y="8884"/>
                  <a:pt x="5574" y="10452"/>
                </a:cubicBezTo>
                <a:cubicBezTo>
                  <a:pt x="1394" y="10452"/>
                  <a:pt x="1394" y="10452"/>
                  <a:pt x="1394" y="10452"/>
                </a:cubicBezTo>
                <a:cubicBezTo>
                  <a:pt x="1568" y="8187"/>
                  <a:pt x="2439" y="6097"/>
                  <a:pt x="3832" y="4529"/>
                </a:cubicBezTo>
                <a:close/>
                <a:moveTo>
                  <a:pt x="1394" y="11148"/>
                </a:moveTo>
                <a:cubicBezTo>
                  <a:pt x="5574" y="11148"/>
                  <a:pt x="5574" y="11148"/>
                  <a:pt x="5574" y="11148"/>
                </a:cubicBezTo>
                <a:cubicBezTo>
                  <a:pt x="5574" y="12890"/>
                  <a:pt x="5923" y="14632"/>
                  <a:pt x="6619" y="16200"/>
                </a:cubicBezTo>
                <a:cubicBezTo>
                  <a:pt x="5748" y="16548"/>
                  <a:pt x="4877" y="16897"/>
                  <a:pt x="4181" y="17419"/>
                </a:cubicBezTo>
                <a:cubicBezTo>
                  <a:pt x="2613" y="15852"/>
                  <a:pt x="1568" y="13587"/>
                  <a:pt x="1394" y="11148"/>
                </a:cubicBezTo>
                <a:close/>
                <a:moveTo>
                  <a:pt x="17419" y="17419"/>
                </a:moveTo>
                <a:cubicBezTo>
                  <a:pt x="16723" y="16897"/>
                  <a:pt x="15852" y="16548"/>
                  <a:pt x="14981" y="16200"/>
                </a:cubicBezTo>
                <a:cubicBezTo>
                  <a:pt x="15677" y="14632"/>
                  <a:pt x="16026" y="12890"/>
                  <a:pt x="16026" y="11148"/>
                </a:cubicBezTo>
                <a:cubicBezTo>
                  <a:pt x="20206" y="11148"/>
                  <a:pt x="20206" y="11148"/>
                  <a:pt x="20206" y="11148"/>
                </a:cubicBezTo>
                <a:cubicBezTo>
                  <a:pt x="20032" y="13587"/>
                  <a:pt x="18987" y="15852"/>
                  <a:pt x="17419" y="17419"/>
                </a:cubicBezTo>
                <a:close/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sp>
        <p:nvSpPr>
          <p:cNvPr id="31" name="Shape 377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573636" y="4742667"/>
            <a:ext cx="696799" cy="536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70" h="20458" extrusionOk="0">
                <a:moveTo>
                  <a:pt x="17437" y="20458"/>
                </a:moveTo>
                <a:lnTo>
                  <a:pt x="13136" y="17249"/>
                </a:lnTo>
                <a:cubicBezTo>
                  <a:pt x="8059" y="18931"/>
                  <a:pt x="2444" y="16553"/>
                  <a:pt x="594" y="11939"/>
                </a:cubicBezTo>
                <a:cubicBezTo>
                  <a:pt x="-1256" y="7324"/>
                  <a:pt x="1360" y="2221"/>
                  <a:pt x="6437" y="539"/>
                </a:cubicBezTo>
                <a:cubicBezTo>
                  <a:pt x="11514" y="-1142"/>
                  <a:pt x="17129" y="1236"/>
                  <a:pt x="18979" y="5850"/>
                </a:cubicBezTo>
                <a:cubicBezTo>
                  <a:pt x="20344" y="9256"/>
                  <a:pt x="19298" y="13074"/>
                  <a:pt x="16335" y="15501"/>
                </a:cubicBezTo>
                <a:close/>
              </a:path>
            </a:pathLst>
          </a:custGeom>
          <a:solidFill>
            <a:srgbClr val="DD7A5B"/>
          </a:solidFill>
          <a:ln w="12700">
            <a:miter lim="400000"/>
          </a:ln>
          <a:effectLst>
            <a:outerShdw blurRad="152400" dist="317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grpSp>
        <p:nvGrpSpPr>
          <p:cNvPr id="32" name="Group 377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7754759" y="4855560"/>
            <a:ext cx="337913" cy="274555"/>
            <a:chOff x="0" y="0"/>
            <a:chExt cx="482600" cy="392113"/>
          </a:xfrm>
        </p:grpSpPr>
        <p:sp>
          <p:nvSpPr>
            <p:cNvPr id="33" name="Shape 3774"/>
            <p:cNvSpPr/>
            <p:nvPr/>
          </p:nvSpPr>
          <p:spPr>
            <a:xfrm>
              <a:off x="331787" y="120650"/>
              <a:ext cx="90488" cy="120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0" y="1350"/>
                  </a:moveTo>
                  <a:cubicBezTo>
                    <a:pt x="9900" y="675"/>
                    <a:pt x="8100" y="0"/>
                    <a:pt x="72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1800" y="0"/>
                    <a:pt x="0" y="1350"/>
                    <a:pt x="0" y="2700"/>
                  </a:cubicBezTo>
                  <a:cubicBezTo>
                    <a:pt x="0" y="18900"/>
                    <a:pt x="0" y="18900"/>
                    <a:pt x="0" y="18900"/>
                  </a:cubicBezTo>
                  <a:cubicBezTo>
                    <a:pt x="0" y="20250"/>
                    <a:pt x="1800" y="21600"/>
                    <a:pt x="36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19800" y="21600"/>
                    <a:pt x="21600" y="20250"/>
                    <a:pt x="21600" y="18900"/>
                  </a:cubicBezTo>
                  <a:cubicBezTo>
                    <a:pt x="21600" y="14850"/>
                    <a:pt x="21600" y="14850"/>
                    <a:pt x="21600" y="14850"/>
                  </a:cubicBezTo>
                  <a:cubicBezTo>
                    <a:pt x="21600" y="14175"/>
                    <a:pt x="21600" y="13500"/>
                    <a:pt x="20700" y="13500"/>
                  </a:cubicBezTo>
                  <a:lnTo>
                    <a:pt x="9900" y="1350"/>
                  </a:lnTo>
                  <a:close/>
                  <a:moveTo>
                    <a:pt x="18000" y="18900"/>
                  </a:moveTo>
                  <a:cubicBezTo>
                    <a:pt x="3600" y="18900"/>
                    <a:pt x="3600" y="18900"/>
                    <a:pt x="3600" y="18900"/>
                  </a:cubicBezTo>
                  <a:cubicBezTo>
                    <a:pt x="3600" y="2700"/>
                    <a:pt x="3600" y="2700"/>
                    <a:pt x="3600" y="2700"/>
                  </a:cubicBezTo>
                  <a:cubicBezTo>
                    <a:pt x="7200" y="2700"/>
                    <a:pt x="7200" y="2700"/>
                    <a:pt x="7200" y="2700"/>
                  </a:cubicBezTo>
                  <a:cubicBezTo>
                    <a:pt x="18000" y="14850"/>
                    <a:pt x="18000" y="14850"/>
                    <a:pt x="18000" y="14850"/>
                  </a:cubicBezTo>
                  <a:lnTo>
                    <a:pt x="18000" y="189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34" name="Shape 3775"/>
            <p:cNvSpPr/>
            <p:nvPr/>
          </p:nvSpPr>
          <p:spPr>
            <a:xfrm>
              <a:off x="0" y="0"/>
              <a:ext cx="482600" cy="39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10177"/>
                  </a:moveTo>
                  <a:cubicBezTo>
                    <a:pt x="18563" y="5192"/>
                    <a:pt x="18563" y="5192"/>
                    <a:pt x="18563" y="5192"/>
                  </a:cubicBezTo>
                  <a:cubicBezTo>
                    <a:pt x="18225" y="4569"/>
                    <a:pt x="17550" y="4154"/>
                    <a:pt x="16875" y="4154"/>
                  </a:cubicBezTo>
                  <a:cubicBezTo>
                    <a:pt x="14175" y="4154"/>
                    <a:pt x="14175" y="4154"/>
                    <a:pt x="14175" y="4154"/>
                  </a:cubicBezTo>
                  <a:cubicBezTo>
                    <a:pt x="14175" y="2492"/>
                    <a:pt x="14175" y="2492"/>
                    <a:pt x="14175" y="2492"/>
                  </a:cubicBezTo>
                  <a:cubicBezTo>
                    <a:pt x="14175" y="1038"/>
                    <a:pt x="13331" y="0"/>
                    <a:pt x="12150" y="0"/>
                  </a:cubicBezTo>
                  <a:cubicBezTo>
                    <a:pt x="2025" y="0"/>
                    <a:pt x="2025" y="0"/>
                    <a:pt x="2025" y="0"/>
                  </a:cubicBezTo>
                  <a:cubicBezTo>
                    <a:pt x="844" y="0"/>
                    <a:pt x="0" y="1038"/>
                    <a:pt x="0" y="2492"/>
                  </a:cubicBezTo>
                  <a:cubicBezTo>
                    <a:pt x="0" y="11631"/>
                    <a:pt x="0" y="11631"/>
                    <a:pt x="0" y="11631"/>
                  </a:cubicBezTo>
                  <a:cubicBezTo>
                    <a:pt x="0" y="13085"/>
                    <a:pt x="844" y="14123"/>
                    <a:pt x="2025" y="14123"/>
                  </a:cubicBezTo>
                  <a:cubicBezTo>
                    <a:pt x="2025" y="14123"/>
                    <a:pt x="2025" y="14123"/>
                    <a:pt x="2025" y="14123"/>
                  </a:cubicBezTo>
                  <a:cubicBezTo>
                    <a:pt x="2025" y="16615"/>
                    <a:pt x="2025" y="16615"/>
                    <a:pt x="2025" y="16615"/>
                  </a:cubicBezTo>
                  <a:cubicBezTo>
                    <a:pt x="2025" y="18069"/>
                    <a:pt x="2869" y="19108"/>
                    <a:pt x="4050" y="19108"/>
                  </a:cubicBezTo>
                  <a:cubicBezTo>
                    <a:pt x="4894" y="19108"/>
                    <a:pt x="4894" y="19108"/>
                    <a:pt x="4894" y="19108"/>
                  </a:cubicBezTo>
                  <a:cubicBezTo>
                    <a:pt x="5062" y="20562"/>
                    <a:pt x="6244" y="21600"/>
                    <a:pt x="7425" y="21600"/>
                  </a:cubicBezTo>
                  <a:cubicBezTo>
                    <a:pt x="8606" y="21600"/>
                    <a:pt x="9787" y="20562"/>
                    <a:pt x="9956" y="19108"/>
                  </a:cubicBezTo>
                  <a:cubicBezTo>
                    <a:pt x="13669" y="19108"/>
                    <a:pt x="13669" y="19108"/>
                    <a:pt x="13669" y="19108"/>
                  </a:cubicBezTo>
                  <a:cubicBezTo>
                    <a:pt x="13838" y="20562"/>
                    <a:pt x="15019" y="21600"/>
                    <a:pt x="16200" y="21600"/>
                  </a:cubicBezTo>
                  <a:cubicBezTo>
                    <a:pt x="17381" y="21600"/>
                    <a:pt x="18563" y="20562"/>
                    <a:pt x="18731" y="19108"/>
                  </a:cubicBezTo>
                  <a:cubicBezTo>
                    <a:pt x="19575" y="19108"/>
                    <a:pt x="19575" y="19108"/>
                    <a:pt x="19575" y="19108"/>
                  </a:cubicBezTo>
                  <a:cubicBezTo>
                    <a:pt x="20756" y="19108"/>
                    <a:pt x="21600" y="18069"/>
                    <a:pt x="21600" y="16615"/>
                  </a:cubicBezTo>
                  <a:cubicBezTo>
                    <a:pt x="21600" y="11631"/>
                    <a:pt x="21600" y="11631"/>
                    <a:pt x="21600" y="11631"/>
                  </a:cubicBezTo>
                  <a:cubicBezTo>
                    <a:pt x="21600" y="11215"/>
                    <a:pt x="21431" y="10592"/>
                    <a:pt x="21263" y="10177"/>
                  </a:cubicBezTo>
                  <a:close/>
                  <a:moveTo>
                    <a:pt x="2025" y="12462"/>
                  </a:moveTo>
                  <a:cubicBezTo>
                    <a:pt x="1687" y="12462"/>
                    <a:pt x="1350" y="12046"/>
                    <a:pt x="1350" y="11631"/>
                  </a:cubicBezTo>
                  <a:cubicBezTo>
                    <a:pt x="1350" y="2492"/>
                    <a:pt x="1350" y="2492"/>
                    <a:pt x="1350" y="2492"/>
                  </a:cubicBezTo>
                  <a:cubicBezTo>
                    <a:pt x="1350" y="2077"/>
                    <a:pt x="1687" y="1662"/>
                    <a:pt x="2025" y="1662"/>
                  </a:cubicBezTo>
                  <a:cubicBezTo>
                    <a:pt x="12150" y="1662"/>
                    <a:pt x="12150" y="1662"/>
                    <a:pt x="12150" y="1662"/>
                  </a:cubicBezTo>
                  <a:cubicBezTo>
                    <a:pt x="12488" y="1662"/>
                    <a:pt x="12825" y="2077"/>
                    <a:pt x="12825" y="2492"/>
                  </a:cubicBezTo>
                  <a:cubicBezTo>
                    <a:pt x="12825" y="4154"/>
                    <a:pt x="12825" y="4154"/>
                    <a:pt x="12825" y="4154"/>
                  </a:cubicBezTo>
                  <a:cubicBezTo>
                    <a:pt x="12825" y="5815"/>
                    <a:pt x="12825" y="5815"/>
                    <a:pt x="12825" y="5815"/>
                  </a:cubicBezTo>
                  <a:cubicBezTo>
                    <a:pt x="12825" y="11631"/>
                    <a:pt x="12825" y="11631"/>
                    <a:pt x="12825" y="11631"/>
                  </a:cubicBezTo>
                  <a:cubicBezTo>
                    <a:pt x="12825" y="12046"/>
                    <a:pt x="12488" y="12462"/>
                    <a:pt x="12150" y="12462"/>
                  </a:cubicBezTo>
                  <a:lnTo>
                    <a:pt x="2025" y="12462"/>
                  </a:lnTo>
                  <a:close/>
                  <a:moveTo>
                    <a:pt x="7425" y="19938"/>
                  </a:moveTo>
                  <a:cubicBezTo>
                    <a:pt x="6750" y="19938"/>
                    <a:pt x="6075" y="19108"/>
                    <a:pt x="6075" y="18277"/>
                  </a:cubicBezTo>
                  <a:cubicBezTo>
                    <a:pt x="6075" y="17446"/>
                    <a:pt x="6750" y="16615"/>
                    <a:pt x="7425" y="16615"/>
                  </a:cubicBezTo>
                  <a:cubicBezTo>
                    <a:pt x="8100" y="16615"/>
                    <a:pt x="8775" y="17446"/>
                    <a:pt x="8775" y="18277"/>
                  </a:cubicBezTo>
                  <a:cubicBezTo>
                    <a:pt x="8775" y="19108"/>
                    <a:pt x="8100" y="19938"/>
                    <a:pt x="7425" y="19938"/>
                  </a:cubicBezTo>
                  <a:close/>
                  <a:moveTo>
                    <a:pt x="16200" y="19938"/>
                  </a:moveTo>
                  <a:cubicBezTo>
                    <a:pt x="15525" y="19938"/>
                    <a:pt x="14850" y="19108"/>
                    <a:pt x="14850" y="18277"/>
                  </a:cubicBezTo>
                  <a:cubicBezTo>
                    <a:pt x="14850" y="17446"/>
                    <a:pt x="15525" y="16615"/>
                    <a:pt x="16200" y="16615"/>
                  </a:cubicBezTo>
                  <a:cubicBezTo>
                    <a:pt x="16875" y="16615"/>
                    <a:pt x="17550" y="17446"/>
                    <a:pt x="17550" y="18277"/>
                  </a:cubicBezTo>
                  <a:cubicBezTo>
                    <a:pt x="17550" y="19108"/>
                    <a:pt x="16875" y="19938"/>
                    <a:pt x="16200" y="19938"/>
                  </a:cubicBezTo>
                  <a:close/>
                  <a:moveTo>
                    <a:pt x="20250" y="16615"/>
                  </a:moveTo>
                  <a:cubicBezTo>
                    <a:pt x="20250" y="17031"/>
                    <a:pt x="19913" y="17446"/>
                    <a:pt x="19575" y="17446"/>
                  </a:cubicBezTo>
                  <a:cubicBezTo>
                    <a:pt x="18731" y="17446"/>
                    <a:pt x="18731" y="17446"/>
                    <a:pt x="18731" y="17446"/>
                  </a:cubicBezTo>
                  <a:cubicBezTo>
                    <a:pt x="18563" y="15992"/>
                    <a:pt x="17381" y="14954"/>
                    <a:pt x="16200" y="14954"/>
                  </a:cubicBezTo>
                  <a:cubicBezTo>
                    <a:pt x="15019" y="14954"/>
                    <a:pt x="13838" y="15992"/>
                    <a:pt x="13669" y="17446"/>
                  </a:cubicBezTo>
                  <a:cubicBezTo>
                    <a:pt x="9956" y="17446"/>
                    <a:pt x="9956" y="17446"/>
                    <a:pt x="9956" y="17446"/>
                  </a:cubicBezTo>
                  <a:cubicBezTo>
                    <a:pt x="9787" y="15992"/>
                    <a:pt x="8606" y="14954"/>
                    <a:pt x="7425" y="14954"/>
                  </a:cubicBezTo>
                  <a:cubicBezTo>
                    <a:pt x="6244" y="14954"/>
                    <a:pt x="5062" y="15992"/>
                    <a:pt x="4894" y="17446"/>
                  </a:cubicBezTo>
                  <a:cubicBezTo>
                    <a:pt x="4050" y="17446"/>
                    <a:pt x="4050" y="17446"/>
                    <a:pt x="4050" y="17446"/>
                  </a:cubicBezTo>
                  <a:cubicBezTo>
                    <a:pt x="3712" y="17446"/>
                    <a:pt x="3375" y="17031"/>
                    <a:pt x="3375" y="16615"/>
                  </a:cubicBezTo>
                  <a:cubicBezTo>
                    <a:pt x="3375" y="14123"/>
                    <a:pt x="3375" y="14123"/>
                    <a:pt x="3375" y="14123"/>
                  </a:cubicBezTo>
                  <a:cubicBezTo>
                    <a:pt x="12150" y="14123"/>
                    <a:pt x="12150" y="14123"/>
                    <a:pt x="12150" y="14123"/>
                  </a:cubicBezTo>
                  <a:cubicBezTo>
                    <a:pt x="13331" y="14123"/>
                    <a:pt x="14175" y="13085"/>
                    <a:pt x="14175" y="11631"/>
                  </a:cubicBezTo>
                  <a:cubicBezTo>
                    <a:pt x="14175" y="5815"/>
                    <a:pt x="14175" y="5815"/>
                    <a:pt x="14175" y="5815"/>
                  </a:cubicBezTo>
                  <a:cubicBezTo>
                    <a:pt x="16875" y="5815"/>
                    <a:pt x="16875" y="5815"/>
                    <a:pt x="16875" y="5815"/>
                  </a:cubicBezTo>
                  <a:cubicBezTo>
                    <a:pt x="17044" y="5815"/>
                    <a:pt x="17381" y="6023"/>
                    <a:pt x="17381" y="6231"/>
                  </a:cubicBezTo>
                  <a:cubicBezTo>
                    <a:pt x="20081" y="11215"/>
                    <a:pt x="20081" y="11215"/>
                    <a:pt x="20081" y="11215"/>
                  </a:cubicBezTo>
                  <a:cubicBezTo>
                    <a:pt x="20250" y="11215"/>
                    <a:pt x="20250" y="11423"/>
                    <a:pt x="20250" y="11631"/>
                  </a:cubicBezTo>
                  <a:lnTo>
                    <a:pt x="20250" y="166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6" name="Shape 376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461992" y="2955524"/>
            <a:ext cx="938305" cy="78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1157" extrusionOk="0">
                <a:moveTo>
                  <a:pt x="11604" y="21157"/>
                </a:moveTo>
                <a:lnTo>
                  <a:pt x="9184" y="16854"/>
                </a:lnTo>
                <a:cubicBezTo>
                  <a:pt x="3548" y="16364"/>
                  <a:pt x="-538" y="12204"/>
                  <a:pt x="57" y="7563"/>
                </a:cubicBezTo>
                <a:cubicBezTo>
                  <a:pt x="652" y="2922"/>
                  <a:pt x="5704" y="-443"/>
                  <a:pt x="11340" y="47"/>
                </a:cubicBezTo>
                <a:cubicBezTo>
                  <a:pt x="16976" y="537"/>
                  <a:pt x="21062" y="4697"/>
                  <a:pt x="20467" y="9338"/>
                </a:cubicBezTo>
                <a:cubicBezTo>
                  <a:pt x="20027" y="12764"/>
                  <a:pt x="17107" y="15627"/>
                  <a:pt x="13086" y="16575"/>
                </a:cubicBezTo>
                <a:close/>
              </a:path>
            </a:pathLst>
          </a:custGeom>
          <a:solidFill>
            <a:srgbClr val="DD7A5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grpSp>
        <p:nvGrpSpPr>
          <p:cNvPr id="37" name="Group 378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7748013" y="3058056"/>
            <a:ext cx="337599" cy="337599"/>
            <a:chOff x="0" y="0"/>
            <a:chExt cx="482151" cy="482151"/>
          </a:xfrm>
        </p:grpSpPr>
        <p:sp>
          <p:nvSpPr>
            <p:cNvPr id="38" name="Shape 3777"/>
            <p:cNvSpPr/>
            <p:nvPr/>
          </p:nvSpPr>
          <p:spPr>
            <a:xfrm>
              <a:off x="-1" y="-1"/>
              <a:ext cx="482153" cy="48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60" h="18960" extrusionOk="0">
                  <a:moveTo>
                    <a:pt x="13031" y="751"/>
                  </a:moveTo>
                  <a:cubicBezTo>
                    <a:pt x="8148" y="-1320"/>
                    <a:pt x="2675" y="1047"/>
                    <a:pt x="751" y="5929"/>
                  </a:cubicBezTo>
                  <a:cubicBezTo>
                    <a:pt x="-1320" y="10812"/>
                    <a:pt x="1047" y="16285"/>
                    <a:pt x="5929" y="18209"/>
                  </a:cubicBezTo>
                  <a:cubicBezTo>
                    <a:pt x="10812" y="20280"/>
                    <a:pt x="16285" y="17913"/>
                    <a:pt x="18209" y="13031"/>
                  </a:cubicBezTo>
                  <a:cubicBezTo>
                    <a:pt x="20280" y="8148"/>
                    <a:pt x="17913" y="2675"/>
                    <a:pt x="13031" y="751"/>
                  </a:cubicBezTo>
                  <a:close/>
                  <a:moveTo>
                    <a:pt x="6373" y="17173"/>
                  </a:moveTo>
                  <a:cubicBezTo>
                    <a:pt x="2231" y="15546"/>
                    <a:pt x="159" y="10664"/>
                    <a:pt x="1787" y="6373"/>
                  </a:cubicBezTo>
                  <a:cubicBezTo>
                    <a:pt x="3562" y="2231"/>
                    <a:pt x="8296" y="159"/>
                    <a:pt x="12587" y="1787"/>
                  </a:cubicBezTo>
                  <a:cubicBezTo>
                    <a:pt x="16877" y="3562"/>
                    <a:pt x="18801" y="8296"/>
                    <a:pt x="17173" y="12587"/>
                  </a:cubicBezTo>
                  <a:cubicBezTo>
                    <a:pt x="15546" y="16877"/>
                    <a:pt x="10664" y="18801"/>
                    <a:pt x="6373" y="1717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39" name="Shape 3778"/>
            <p:cNvSpPr/>
            <p:nvPr/>
          </p:nvSpPr>
          <p:spPr>
            <a:xfrm>
              <a:off x="212240" y="212347"/>
              <a:ext cx="57672" cy="59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18683" extrusionOk="0">
                  <a:moveTo>
                    <a:pt x="12942" y="942"/>
                  </a:moveTo>
                  <a:cubicBezTo>
                    <a:pt x="8142" y="-1458"/>
                    <a:pt x="2142" y="942"/>
                    <a:pt x="942" y="5742"/>
                  </a:cubicBezTo>
                  <a:cubicBezTo>
                    <a:pt x="-1458" y="10542"/>
                    <a:pt x="942" y="16542"/>
                    <a:pt x="5742" y="17742"/>
                  </a:cubicBezTo>
                  <a:cubicBezTo>
                    <a:pt x="10542" y="20142"/>
                    <a:pt x="16542" y="17742"/>
                    <a:pt x="17742" y="12942"/>
                  </a:cubicBezTo>
                  <a:cubicBezTo>
                    <a:pt x="20142" y="8142"/>
                    <a:pt x="17742" y="2142"/>
                    <a:pt x="12942" y="942"/>
                  </a:cubicBezTo>
                  <a:close/>
                  <a:moveTo>
                    <a:pt x="8142" y="14142"/>
                  </a:moveTo>
                  <a:cubicBezTo>
                    <a:pt x="4542" y="12942"/>
                    <a:pt x="3342" y="10542"/>
                    <a:pt x="4542" y="8142"/>
                  </a:cubicBezTo>
                  <a:cubicBezTo>
                    <a:pt x="5742" y="4542"/>
                    <a:pt x="8142" y="3342"/>
                    <a:pt x="11742" y="4542"/>
                  </a:cubicBezTo>
                  <a:cubicBezTo>
                    <a:pt x="14142" y="5742"/>
                    <a:pt x="15342" y="8142"/>
                    <a:pt x="14142" y="11742"/>
                  </a:cubicBezTo>
                  <a:cubicBezTo>
                    <a:pt x="12942" y="14142"/>
                    <a:pt x="10542" y="15342"/>
                    <a:pt x="8142" y="141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0" name="Shape 3779"/>
            <p:cNvSpPr/>
            <p:nvPr/>
          </p:nvSpPr>
          <p:spPr>
            <a:xfrm>
              <a:off x="151637" y="151635"/>
              <a:ext cx="178879" cy="178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5" h="19015" extrusionOk="0">
                  <a:moveTo>
                    <a:pt x="13107" y="707"/>
                  </a:moveTo>
                  <a:cubicBezTo>
                    <a:pt x="8307" y="-1293"/>
                    <a:pt x="2707" y="1107"/>
                    <a:pt x="707" y="5907"/>
                  </a:cubicBezTo>
                  <a:cubicBezTo>
                    <a:pt x="-1293" y="10707"/>
                    <a:pt x="1107" y="16307"/>
                    <a:pt x="5907" y="18307"/>
                  </a:cubicBezTo>
                  <a:cubicBezTo>
                    <a:pt x="10707" y="20307"/>
                    <a:pt x="16307" y="17907"/>
                    <a:pt x="18307" y="13107"/>
                  </a:cubicBezTo>
                  <a:cubicBezTo>
                    <a:pt x="20307" y="8307"/>
                    <a:pt x="17907" y="2707"/>
                    <a:pt x="13107" y="707"/>
                  </a:cubicBezTo>
                  <a:close/>
                  <a:moveTo>
                    <a:pt x="7107" y="15507"/>
                  </a:moveTo>
                  <a:cubicBezTo>
                    <a:pt x="3907" y="14307"/>
                    <a:pt x="2307" y="10307"/>
                    <a:pt x="3507" y="7107"/>
                  </a:cubicBezTo>
                  <a:cubicBezTo>
                    <a:pt x="4707" y="3907"/>
                    <a:pt x="8707" y="2307"/>
                    <a:pt x="11907" y="3507"/>
                  </a:cubicBezTo>
                  <a:cubicBezTo>
                    <a:pt x="15107" y="4707"/>
                    <a:pt x="16707" y="8707"/>
                    <a:pt x="15507" y="11907"/>
                  </a:cubicBezTo>
                  <a:cubicBezTo>
                    <a:pt x="14307" y="15107"/>
                    <a:pt x="10307" y="16707"/>
                    <a:pt x="7107" y="155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1" name="Shape 3780"/>
            <p:cNvSpPr/>
            <p:nvPr/>
          </p:nvSpPr>
          <p:spPr>
            <a:xfrm>
              <a:off x="279175" y="276000"/>
              <a:ext cx="74613" cy="7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7" extrusionOk="0">
                  <a:moveTo>
                    <a:pt x="21600" y="3086"/>
                  </a:moveTo>
                  <a:cubicBezTo>
                    <a:pt x="21600" y="2057"/>
                    <a:pt x="21600" y="1029"/>
                    <a:pt x="20520" y="0"/>
                  </a:cubicBezTo>
                  <a:cubicBezTo>
                    <a:pt x="19440" y="0"/>
                    <a:pt x="17280" y="0"/>
                    <a:pt x="17280" y="1029"/>
                  </a:cubicBezTo>
                  <a:lnTo>
                    <a:pt x="17280" y="1029"/>
                  </a:lnTo>
                  <a:cubicBezTo>
                    <a:pt x="14040" y="9257"/>
                    <a:pt x="8640" y="14400"/>
                    <a:pt x="1080" y="17486"/>
                  </a:cubicBezTo>
                  <a:cubicBezTo>
                    <a:pt x="0" y="17486"/>
                    <a:pt x="0" y="18514"/>
                    <a:pt x="0" y="19543"/>
                  </a:cubicBezTo>
                  <a:cubicBezTo>
                    <a:pt x="0" y="20571"/>
                    <a:pt x="2160" y="21600"/>
                    <a:pt x="3240" y="20571"/>
                  </a:cubicBezTo>
                  <a:lnTo>
                    <a:pt x="3240" y="20571"/>
                  </a:lnTo>
                  <a:cubicBezTo>
                    <a:pt x="10800" y="17486"/>
                    <a:pt x="17280" y="11314"/>
                    <a:pt x="21600" y="30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2" name="Shape 3781"/>
            <p:cNvSpPr/>
            <p:nvPr/>
          </p:nvSpPr>
          <p:spPr>
            <a:xfrm>
              <a:off x="301400" y="298225"/>
              <a:ext cx="109538" cy="110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8" extrusionOk="0">
                  <a:moveTo>
                    <a:pt x="20110" y="0"/>
                  </a:moveTo>
                  <a:cubicBezTo>
                    <a:pt x="19366" y="0"/>
                    <a:pt x="18621" y="0"/>
                    <a:pt x="18621" y="720"/>
                  </a:cubicBezTo>
                  <a:cubicBezTo>
                    <a:pt x="14897" y="9360"/>
                    <a:pt x="8938" y="15120"/>
                    <a:pt x="745" y="18000"/>
                  </a:cubicBezTo>
                  <a:cubicBezTo>
                    <a:pt x="0" y="18720"/>
                    <a:pt x="0" y="19440"/>
                    <a:pt x="0" y="20160"/>
                  </a:cubicBezTo>
                  <a:cubicBezTo>
                    <a:pt x="745" y="20880"/>
                    <a:pt x="1490" y="21600"/>
                    <a:pt x="2234" y="20880"/>
                  </a:cubicBezTo>
                  <a:lnTo>
                    <a:pt x="2234" y="20880"/>
                  </a:lnTo>
                  <a:cubicBezTo>
                    <a:pt x="10428" y="17280"/>
                    <a:pt x="17876" y="10800"/>
                    <a:pt x="21600" y="2160"/>
                  </a:cubicBezTo>
                  <a:cubicBezTo>
                    <a:pt x="21600" y="1440"/>
                    <a:pt x="20855" y="720"/>
                    <a:pt x="201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3" name="Shape 3782"/>
            <p:cNvSpPr/>
            <p:nvPr/>
          </p:nvSpPr>
          <p:spPr>
            <a:xfrm>
              <a:off x="290288" y="287113"/>
              <a:ext cx="91468" cy="9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600" extrusionOk="0">
                  <a:moveTo>
                    <a:pt x="19872" y="0"/>
                  </a:moveTo>
                  <a:cubicBezTo>
                    <a:pt x="19008" y="0"/>
                    <a:pt x="18144" y="0"/>
                    <a:pt x="17280" y="864"/>
                  </a:cubicBezTo>
                  <a:cubicBezTo>
                    <a:pt x="14688" y="9504"/>
                    <a:pt x="8640" y="14688"/>
                    <a:pt x="864" y="18144"/>
                  </a:cubicBezTo>
                  <a:lnTo>
                    <a:pt x="864" y="18144"/>
                  </a:lnTo>
                  <a:cubicBezTo>
                    <a:pt x="0" y="19008"/>
                    <a:pt x="0" y="19872"/>
                    <a:pt x="0" y="20736"/>
                  </a:cubicBezTo>
                  <a:cubicBezTo>
                    <a:pt x="864" y="21600"/>
                    <a:pt x="1728" y="21600"/>
                    <a:pt x="2592" y="21600"/>
                  </a:cubicBezTo>
                  <a:lnTo>
                    <a:pt x="2592" y="21600"/>
                  </a:lnTo>
                  <a:cubicBezTo>
                    <a:pt x="10368" y="18144"/>
                    <a:pt x="17280" y="11232"/>
                    <a:pt x="20736" y="2592"/>
                  </a:cubicBezTo>
                  <a:cubicBezTo>
                    <a:pt x="21600" y="1728"/>
                    <a:pt x="20736" y="864"/>
                    <a:pt x="1987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4" name="Shape 3783"/>
            <p:cNvSpPr/>
            <p:nvPr/>
          </p:nvSpPr>
          <p:spPr>
            <a:xfrm>
              <a:off x="128363" y="130577"/>
              <a:ext cx="74613" cy="7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7" extrusionOk="0">
                  <a:moveTo>
                    <a:pt x="21600" y="1454"/>
                  </a:moveTo>
                  <a:cubicBezTo>
                    <a:pt x="21600" y="426"/>
                    <a:pt x="19440" y="-603"/>
                    <a:pt x="18360" y="426"/>
                  </a:cubicBezTo>
                  <a:lnTo>
                    <a:pt x="18360" y="426"/>
                  </a:lnTo>
                  <a:cubicBezTo>
                    <a:pt x="10800" y="3511"/>
                    <a:pt x="4320" y="9683"/>
                    <a:pt x="0" y="17911"/>
                  </a:cubicBezTo>
                  <a:lnTo>
                    <a:pt x="0" y="17911"/>
                  </a:lnTo>
                  <a:cubicBezTo>
                    <a:pt x="0" y="18940"/>
                    <a:pt x="0" y="19968"/>
                    <a:pt x="1080" y="20997"/>
                  </a:cubicBezTo>
                  <a:cubicBezTo>
                    <a:pt x="2160" y="20997"/>
                    <a:pt x="4320" y="20997"/>
                    <a:pt x="4320" y="19968"/>
                  </a:cubicBezTo>
                  <a:lnTo>
                    <a:pt x="4320" y="19968"/>
                  </a:lnTo>
                  <a:cubicBezTo>
                    <a:pt x="7560" y="11740"/>
                    <a:pt x="12960" y="6597"/>
                    <a:pt x="20520" y="3511"/>
                  </a:cubicBezTo>
                  <a:cubicBezTo>
                    <a:pt x="21600" y="3511"/>
                    <a:pt x="21600" y="2483"/>
                    <a:pt x="21600" y="14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5" name="Shape 3784"/>
            <p:cNvSpPr/>
            <p:nvPr/>
          </p:nvSpPr>
          <p:spPr>
            <a:xfrm>
              <a:off x="71213" y="75001"/>
              <a:ext cx="109538" cy="110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8" extrusionOk="0">
                  <a:moveTo>
                    <a:pt x="21600" y="1018"/>
                  </a:moveTo>
                  <a:cubicBezTo>
                    <a:pt x="20855" y="298"/>
                    <a:pt x="20110" y="-422"/>
                    <a:pt x="19366" y="298"/>
                  </a:cubicBezTo>
                  <a:lnTo>
                    <a:pt x="19366" y="298"/>
                  </a:lnTo>
                  <a:cubicBezTo>
                    <a:pt x="11172" y="3898"/>
                    <a:pt x="3724" y="10378"/>
                    <a:pt x="0" y="19018"/>
                  </a:cubicBezTo>
                  <a:cubicBezTo>
                    <a:pt x="0" y="19738"/>
                    <a:pt x="745" y="20458"/>
                    <a:pt x="1490" y="21178"/>
                  </a:cubicBezTo>
                  <a:cubicBezTo>
                    <a:pt x="2234" y="21178"/>
                    <a:pt x="2979" y="21178"/>
                    <a:pt x="2979" y="20458"/>
                  </a:cubicBezTo>
                  <a:cubicBezTo>
                    <a:pt x="6703" y="11818"/>
                    <a:pt x="12662" y="6058"/>
                    <a:pt x="20855" y="3178"/>
                  </a:cubicBezTo>
                  <a:cubicBezTo>
                    <a:pt x="21600" y="2458"/>
                    <a:pt x="21600" y="1738"/>
                    <a:pt x="21600" y="10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6" name="Shape 3785"/>
            <p:cNvSpPr/>
            <p:nvPr/>
          </p:nvSpPr>
          <p:spPr>
            <a:xfrm>
              <a:off x="100395" y="102963"/>
              <a:ext cx="91468" cy="9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600" extrusionOk="0">
                  <a:moveTo>
                    <a:pt x="20230" y="3456"/>
                  </a:moveTo>
                  <a:cubicBezTo>
                    <a:pt x="21094" y="2592"/>
                    <a:pt x="21094" y="1728"/>
                    <a:pt x="21094" y="864"/>
                  </a:cubicBezTo>
                  <a:cubicBezTo>
                    <a:pt x="20230" y="0"/>
                    <a:pt x="19366" y="0"/>
                    <a:pt x="18502" y="0"/>
                  </a:cubicBezTo>
                  <a:lnTo>
                    <a:pt x="18502" y="0"/>
                  </a:lnTo>
                  <a:cubicBezTo>
                    <a:pt x="10726" y="3456"/>
                    <a:pt x="3814" y="10368"/>
                    <a:pt x="358" y="19008"/>
                  </a:cubicBezTo>
                  <a:cubicBezTo>
                    <a:pt x="-506" y="19872"/>
                    <a:pt x="358" y="20736"/>
                    <a:pt x="1222" y="21600"/>
                  </a:cubicBezTo>
                  <a:cubicBezTo>
                    <a:pt x="2086" y="21600"/>
                    <a:pt x="2950" y="21600"/>
                    <a:pt x="3814" y="20736"/>
                  </a:cubicBezTo>
                  <a:cubicBezTo>
                    <a:pt x="6406" y="12096"/>
                    <a:pt x="12454" y="6912"/>
                    <a:pt x="20230" y="345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48" name="Shape 376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285616" y="4298306"/>
            <a:ext cx="1237123" cy="932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12" h="20317" extrusionOk="0">
                <a:moveTo>
                  <a:pt x="5517" y="20317"/>
                </a:moveTo>
                <a:lnTo>
                  <a:pt x="4810" y="16894"/>
                </a:lnTo>
                <a:cubicBezTo>
                  <a:pt x="262" y="14444"/>
                  <a:pt x="-1344" y="8937"/>
                  <a:pt x="1222" y="4594"/>
                </a:cubicBezTo>
                <a:cubicBezTo>
                  <a:pt x="3788" y="251"/>
                  <a:pt x="9555" y="-1283"/>
                  <a:pt x="14102" y="1168"/>
                </a:cubicBezTo>
                <a:cubicBezTo>
                  <a:pt x="18650" y="3618"/>
                  <a:pt x="20256" y="9125"/>
                  <a:pt x="17690" y="13468"/>
                </a:cubicBezTo>
                <a:cubicBezTo>
                  <a:pt x="15796" y="16673"/>
                  <a:pt x="12054" y="18460"/>
                  <a:pt x="8233" y="17984"/>
                </a:cubicBezTo>
                <a:close/>
              </a:path>
            </a:pathLst>
          </a:custGeom>
          <a:solidFill>
            <a:srgbClr val="AF4343"/>
          </a:solidFill>
          <a:ln w="12700">
            <a:miter lim="400000"/>
          </a:ln>
          <a:effectLst>
            <a:outerShdw blurRad="152400" dist="317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grpSp>
        <p:nvGrpSpPr>
          <p:cNvPr id="49" name="Group 378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8762510" y="4561422"/>
            <a:ext cx="336296" cy="326797"/>
            <a:chOff x="0" y="0"/>
            <a:chExt cx="480290" cy="466725"/>
          </a:xfrm>
        </p:grpSpPr>
        <p:sp>
          <p:nvSpPr>
            <p:cNvPr id="50" name="Shape 3787"/>
            <p:cNvSpPr/>
            <p:nvPr/>
          </p:nvSpPr>
          <p:spPr>
            <a:xfrm>
              <a:off x="239711" y="255588"/>
              <a:ext cx="60327" cy="6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1" name="Shape 3788"/>
            <p:cNvSpPr/>
            <p:nvPr/>
          </p:nvSpPr>
          <p:spPr>
            <a:xfrm>
              <a:off x="0" y="0"/>
              <a:ext cx="480291" cy="466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5" h="21600" extrusionOk="0">
                  <a:moveTo>
                    <a:pt x="18982" y="8361"/>
                  </a:moveTo>
                  <a:cubicBezTo>
                    <a:pt x="18982" y="8361"/>
                    <a:pt x="18982" y="8361"/>
                    <a:pt x="18982" y="8361"/>
                  </a:cubicBezTo>
                  <a:cubicBezTo>
                    <a:pt x="18982" y="4181"/>
                    <a:pt x="18982" y="4181"/>
                    <a:pt x="18982" y="4181"/>
                  </a:cubicBezTo>
                  <a:cubicBezTo>
                    <a:pt x="18982" y="3832"/>
                    <a:pt x="18982" y="3832"/>
                    <a:pt x="18982" y="3832"/>
                  </a:cubicBezTo>
                  <a:cubicBezTo>
                    <a:pt x="18982" y="2090"/>
                    <a:pt x="18982" y="2090"/>
                    <a:pt x="18982" y="2090"/>
                  </a:cubicBezTo>
                  <a:cubicBezTo>
                    <a:pt x="18982" y="871"/>
                    <a:pt x="18164" y="0"/>
                    <a:pt x="17018" y="0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1636" y="0"/>
                    <a:pt x="0" y="1742"/>
                    <a:pt x="0" y="3832"/>
                  </a:cubicBezTo>
                  <a:cubicBezTo>
                    <a:pt x="0" y="17768"/>
                    <a:pt x="0" y="17768"/>
                    <a:pt x="0" y="17768"/>
                  </a:cubicBezTo>
                  <a:cubicBezTo>
                    <a:pt x="0" y="19858"/>
                    <a:pt x="1636" y="21600"/>
                    <a:pt x="3600" y="21600"/>
                  </a:cubicBezTo>
                  <a:cubicBezTo>
                    <a:pt x="15382" y="21600"/>
                    <a:pt x="15382" y="21600"/>
                    <a:pt x="15382" y="21600"/>
                  </a:cubicBezTo>
                  <a:cubicBezTo>
                    <a:pt x="17345" y="21600"/>
                    <a:pt x="18982" y="19858"/>
                    <a:pt x="18982" y="17768"/>
                  </a:cubicBezTo>
                  <a:cubicBezTo>
                    <a:pt x="18982" y="16723"/>
                    <a:pt x="18982" y="16723"/>
                    <a:pt x="18982" y="16723"/>
                  </a:cubicBezTo>
                  <a:cubicBezTo>
                    <a:pt x="18982" y="16723"/>
                    <a:pt x="18982" y="16723"/>
                    <a:pt x="18982" y="16723"/>
                  </a:cubicBezTo>
                  <a:cubicBezTo>
                    <a:pt x="21600" y="14632"/>
                    <a:pt x="21600" y="10452"/>
                    <a:pt x="18982" y="8361"/>
                  </a:cubicBezTo>
                  <a:close/>
                  <a:moveTo>
                    <a:pt x="3600" y="1394"/>
                  </a:moveTo>
                  <a:cubicBezTo>
                    <a:pt x="14400" y="1394"/>
                    <a:pt x="14400" y="1394"/>
                    <a:pt x="14400" y="1394"/>
                  </a:cubicBezTo>
                  <a:cubicBezTo>
                    <a:pt x="17018" y="1394"/>
                    <a:pt x="17018" y="1394"/>
                    <a:pt x="17018" y="1394"/>
                  </a:cubicBezTo>
                  <a:cubicBezTo>
                    <a:pt x="17345" y="1394"/>
                    <a:pt x="17673" y="1742"/>
                    <a:pt x="17673" y="2090"/>
                  </a:cubicBezTo>
                  <a:cubicBezTo>
                    <a:pt x="17673" y="3832"/>
                    <a:pt x="17673" y="3832"/>
                    <a:pt x="17673" y="3832"/>
                  </a:cubicBezTo>
                  <a:cubicBezTo>
                    <a:pt x="17673" y="4181"/>
                    <a:pt x="17673" y="4181"/>
                    <a:pt x="17673" y="4181"/>
                  </a:cubicBezTo>
                  <a:cubicBezTo>
                    <a:pt x="17673" y="6445"/>
                    <a:pt x="17673" y="6445"/>
                    <a:pt x="17673" y="6445"/>
                  </a:cubicBezTo>
                  <a:cubicBezTo>
                    <a:pt x="17509" y="6271"/>
                    <a:pt x="17182" y="6271"/>
                    <a:pt x="17018" y="6271"/>
                  </a:cubicBezTo>
                  <a:cubicBezTo>
                    <a:pt x="17018" y="6271"/>
                    <a:pt x="17018" y="6271"/>
                    <a:pt x="17018" y="6271"/>
                  </a:cubicBezTo>
                  <a:cubicBezTo>
                    <a:pt x="17018" y="5574"/>
                    <a:pt x="17018" y="5574"/>
                    <a:pt x="17018" y="5574"/>
                  </a:cubicBezTo>
                  <a:cubicBezTo>
                    <a:pt x="17018" y="4181"/>
                    <a:pt x="17018" y="4181"/>
                    <a:pt x="17018" y="4181"/>
                  </a:cubicBezTo>
                  <a:cubicBezTo>
                    <a:pt x="17018" y="2787"/>
                    <a:pt x="17018" y="2787"/>
                    <a:pt x="17018" y="2787"/>
                  </a:cubicBezTo>
                  <a:cubicBezTo>
                    <a:pt x="17018" y="2439"/>
                    <a:pt x="16691" y="2090"/>
                    <a:pt x="16364" y="2090"/>
                  </a:cubicBezTo>
                  <a:cubicBezTo>
                    <a:pt x="2618" y="2090"/>
                    <a:pt x="2618" y="2090"/>
                    <a:pt x="2618" y="2090"/>
                  </a:cubicBezTo>
                  <a:cubicBezTo>
                    <a:pt x="2291" y="2090"/>
                    <a:pt x="1964" y="2439"/>
                    <a:pt x="1964" y="2787"/>
                  </a:cubicBezTo>
                  <a:cubicBezTo>
                    <a:pt x="1964" y="4181"/>
                    <a:pt x="1964" y="4181"/>
                    <a:pt x="1964" y="4181"/>
                  </a:cubicBezTo>
                  <a:cubicBezTo>
                    <a:pt x="1964" y="5574"/>
                    <a:pt x="1964" y="5574"/>
                    <a:pt x="1964" y="5574"/>
                  </a:cubicBezTo>
                  <a:cubicBezTo>
                    <a:pt x="1636" y="5052"/>
                    <a:pt x="1309" y="4529"/>
                    <a:pt x="1309" y="3832"/>
                  </a:cubicBezTo>
                  <a:cubicBezTo>
                    <a:pt x="1309" y="2439"/>
                    <a:pt x="2291" y="1394"/>
                    <a:pt x="3600" y="1394"/>
                  </a:cubicBezTo>
                  <a:close/>
                  <a:moveTo>
                    <a:pt x="16364" y="3484"/>
                  </a:moveTo>
                  <a:cubicBezTo>
                    <a:pt x="2618" y="3484"/>
                    <a:pt x="2618" y="3484"/>
                    <a:pt x="2618" y="3484"/>
                  </a:cubicBezTo>
                  <a:cubicBezTo>
                    <a:pt x="2618" y="2787"/>
                    <a:pt x="2618" y="2787"/>
                    <a:pt x="2618" y="2787"/>
                  </a:cubicBezTo>
                  <a:cubicBezTo>
                    <a:pt x="16364" y="2787"/>
                    <a:pt x="16364" y="2787"/>
                    <a:pt x="16364" y="2787"/>
                  </a:cubicBezTo>
                  <a:lnTo>
                    <a:pt x="16364" y="3484"/>
                  </a:lnTo>
                  <a:close/>
                  <a:moveTo>
                    <a:pt x="16364" y="4181"/>
                  </a:moveTo>
                  <a:cubicBezTo>
                    <a:pt x="16364" y="4877"/>
                    <a:pt x="16364" y="4877"/>
                    <a:pt x="16364" y="4877"/>
                  </a:cubicBezTo>
                  <a:cubicBezTo>
                    <a:pt x="2618" y="4877"/>
                    <a:pt x="2618" y="4877"/>
                    <a:pt x="2618" y="4877"/>
                  </a:cubicBezTo>
                  <a:cubicBezTo>
                    <a:pt x="2618" y="4181"/>
                    <a:pt x="2618" y="4181"/>
                    <a:pt x="2618" y="4181"/>
                  </a:cubicBezTo>
                  <a:lnTo>
                    <a:pt x="16364" y="4181"/>
                  </a:lnTo>
                  <a:close/>
                  <a:moveTo>
                    <a:pt x="16364" y="5574"/>
                  </a:moveTo>
                  <a:cubicBezTo>
                    <a:pt x="16364" y="6271"/>
                    <a:pt x="16364" y="6271"/>
                    <a:pt x="16364" y="6271"/>
                  </a:cubicBezTo>
                  <a:cubicBezTo>
                    <a:pt x="14400" y="6271"/>
                    <a:pt x="14400" y="6271"/>
                    <a:pt x="14400" y="6271"/>
                  </a:cubicBezTo>
                  <a:cubicBezTo>
                    <a:pt x="3600" y="6271"/>
                    <a:pt x="3600" y="6271"/>
                    <a:pt x="3600" y="6271"/>
                  </a:cubicBezTo>
                  <a:cubicBezTo>
                    <a:pt x="3273" y="6271"/>
                    <a:pt x="2945" y="6097"/>
                    <a:pt x="2618" y="6097"/>
                  </a:cubicBezTo>
                  <a:cubicBezTo>
                    <a:pt x="2618" y="5574"/>
                    <a:pt x="2618" y="5574"/>
                    <a:pt x="2618" y="5574"/>
                  </a:cubicBezTo>
                  <a:lnTo>
                    <a:pt x="16364" y="5574"/>
                  </a:lnTo>
                  <a:close/>
                  <a:moveTo>
                    <a:pt x="17673" y="17768"/>
                  </a:moveTo>
                  <a:cubicBezTo>
                    <a:pt x="17673" y="19161"/>
                    <a:pt x="16691" y="20206"/>
                    <a:pt x="15382" y="20206"/>
                  </a:cubicBezTo>
                  <a:cubicBezTo>
                    <a:pt x="3600" y="20206"/>
                    <a:pt x="3600" y="20206"/>
                    <a:pt x="3600" y="20206"/>
                  </a:cubicBezTo>
                  <a:cubicBezTo>
                    <a:pt x="2291" y="20206"/>
                    <a:pt x="1309" y="19161"/>
                    <a:pt x="1309" y="17768"/>
                  </a:cubicBezTo>
                  <a:cubicBezTo>
                    <a:pt x="1309" y="6794"/>
                    <a:pt x="1309" y="6794"/>
                    <a:pt x="1309" y="6794"/>
                  </a:cubicBezTo>
                  <a:cubicBezTo>
                    <a:pt x="1964" y="7316"/>
                    <a:pt x="2782" y="7665"/>
                    <a:pt x="3600" y="7665"/>
                  </a:cubicBezTo>
                  <a:cubicBezTo>
                    <a:pt x="14400" y="7665"/>
                    <a:pt x="14400" y="7665"/>
                    <a:pt x="14400" y="7665"/>
                  </a:cubicBezTo>
                  <a:cubicBezTo>
                    <a:pt x="17018" y="7665"/>
                    <a:pt x="17018" y="7665"/>
                    <a:pt x="17018" y="7665"/>
                  </a:cubicBezTo>
                  <a:cubicBezTo>
                    <a:pt x="17345" y="7665"/>
                    <a:pt x="17673" y="8013"/>
                    <a:pt x="17673" y="8361"/>
                  </a:cubicBezTo>
                  <a:cubicBezTo>
                    <a:pt x="17673" y="9755"/>
                    <a:pt x="17673" y="9755"/>
                    <a:pt x="17673" y="9755"/>
                  </a:cubicBezTo>
                  <a:cubicBezTo>
                    <a:pt x="11782" y="9755"/>
                    <a:pt x="11782" y="9755"/>
                    <a:pt x="11782" y="9755"/>
                  </a:cubicBezTo>
                  <a:cubicBezTo>
                    <a:pt x="9982" y="9755"/>
                    <a:pt x="8509" y="11323"/>
                    <a:pt x="8509" y="13239"/>
                  </a:cubicBezTo>
                  <a:cubicBezTo>
                    <a:pt x="8509" y="15155"/>
                    <a:pt x="9982" y="16723"/>
                    <a:pt x="11782" y="16723"/>
                  </a:cubicBezTo>
                  <a:cubicBezTo>
                    <a:pt x="17673" y="16723"/>
                    <a:pt x="17673" y="16723"/>
                    <a:pt x="17673" y="16723"/>
                  </a:cubicBezTo>
                  <a:lnTo>
                    <a:pt x="17673" y="17768"/>
                  </a:lnTo>
                  <a:close/>
                  <a:moveTo>
                    <a:pt x="18491" y="15329"/>
                  </a:moveTo>
                  <a:cubicBezTo>
                    <a:pt x="11782" y="15329"/>
                    <a:pt x="11782" y="15329"/>
                    <a:pt x="11782" y="15329"/>
                  </a:cubicBezTo>
                  <a:cubicBezTo>
                    <a:pt x="10636" y="15329"/>
                    <a:pt x="9818" y="14458"/>
                    <a:pt x="9818" y="13239"/>
                  </a:cubicBezTo>
                  <a:cubicBezTo>
                    <a:pt x="9818" y="12019"/>
                    <a:pt x="10636" y="11148"/>
                    <a:pt x="11782" y="11148"/>
                  </a:cubicBezTo>
                  <a:cubicBezTo>
                    <a:pt x="17673" y="11148"/>
                    <a:pt x="17673" y="11148"/>
                    <a:pt x="17673" y="11148"/>
                  </a:cubicBezTo>
                  <a:cubicBezTo>
                    <a:pt x="18000" y="11148"/>
                    <a:pt x="18491" y="10974"/>
                    <a:pt x="18655" y="10626"/>
                  </a:cubicBezTo>
                  <a:cubicBezTo>
                    <a:pt x="18818" y="10452"/>
                    <a:pt x="18818" y="10452"/>
                    <a:pt x="18818" y="10277"/>
                  </a:cubicBezTo>
                  <a:cubicBezTo>
                    <a:pt x="18818" y="10277"/>
                    <a:pt x="18982" y="10277"/>
                    <a:pt x="18982" y="10277"/>
                  </a:cubicBezTo>
                  <a:cubicBezTo>
                    <a:pt x="19309" y="10800"/>
                    <a:pt x="19636" y="11671"/>
                    <a:pt x="19636" y="12542"/>
                  </a:cubicBezTo>
                  <a:cubicBezTo>
                    <a:pt x="19636" y="13587"/>
                    <a:pt x="19309" y="14632"/>
                    <a:pt x="18491" y="153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53" name="Shape 376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669534" y="2961997"/>
            <a:ext cx="696798" cy="536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70" h="20458" extrusionOk="0">
                <a:moveTo>
                  <a:pt x="17437" y="20458"/>
                </a:moveTo>
                <a:lnTo>
                  <a:pt x="13136" y="17249"/>
                </a:lnTo>
                <a:cubicBezTo>
                  <a:pt x="8059" y="18931"/>
                  <a:pt x="2444" y="16553"/>
                  <a:pt x="594" y="11939"/>
                </a:cubicBezTo>
                <a:cubicBezTo>
                  <a:pt x="-1256" y="7324"/>
                  <a:pt x="1360" y="2221"/>
                  <a:pt x="6437" y="539"/>
                </a:cubicBezTo>
                <a:cubicBezTo>
                  <a:pt x="11514" y="-1142"/>
                  <a:pt x="17129" y="1236"/>
                  <a:pt x="18979" y="5850"/>
                </a:cubicBezTo>
                <a:cubicBezTo>
                  <a:pt x="20344" y="9256"/>
                  <a:pt x="19298" y="13074"/>
                  <a:pt x="16335" y="15501"/>
                </a:cubicBezTo>
                <a:close/>
              </a:path>
            </a:pathLst>
          </a:custGeom>
          <a:solidFill>
            <a:srgbClr val="DD7A5B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sp>
        <p:nvSpPr>
          <p:cNvPr id="54" name="Shape 379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849573" y="3014165"/>
            <a:ext cx="336801" cy="337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0"/>
                </a:moveTo>
                <a:cubicBezTo>
                  <a:pt x="15525" y="0"/>
                  <a:pt x="14344" y="1012"/>
                  <a:pt x="13669" y="2362"/>
                </a:cubicBezTo>
                <a:cubicBezTo>
                  <a:pt x="13669" y="2362"/>
                  <a:pt x="13669" y="2362"/>
                  <a:pt x="13669" y="2362"/>
                </a:cubicBezTo>
                <a:cubicBezTo>
                  <a:pt x="12487" y="4556"/>
                  <a:pt x="10800" y="6075"/>
                  <a:pt x="8944" y="6075"/>
                </a:cubicBezTo>
                <a:cubicBezTo>
                  <a:pt x="8437" y="6075"/>
                  <a:pt x="8437" y="6075"/>
                  <a:pt x="8437" y="6075"/>
                </a:cubicBezTo>
                <a:cubicBezTo>
                  <a:pt x="5569" y="6075"/>
                  <a:pt x="5569" y="6075"/>
                  <a:pt x="5569" y="6075"/>
                </a:cubicBezTo>
                <a:cubicBezTo>
                  <a:pt x="2700" y="6075"/>
                  <a:pt x="2700" y="6075"/>
                  <a:pt x="2700" y="6075"/>
                </a:cubicBezTo>
                <a:cubicBezTo>
                  <a:pt x="1181" y="6075"/>
                  <a:pt x="0" y="7594"/>
                  <a:pt x="0" y="9450"/>
                </a:cubicBezTo>
                <a:cubicBezTo>
                  <a:pt x="0" y="11306"/>
                  <a:pt x="1181" y="12825"/>
                  <a:pt x="2700" y="12825"/>
                </a:cubicBezTo>
                <a:cubicBezTo>
                  <a:pt x="3375" y="12825"/>
                  <a:pt x="4050" y="13500"/>
                  <a:pt x="4050" y="14175"/>
                </a:cubicBezTo>
                <a:cubicBezTo>
                  <a:pt x="4050" y="20250"/>
                  <a:pt x="4050" y="20250"/>
                  <a:pt x="4050" y="20250"/>
                </a:cubicBezTo>
                <a:cubicBezTo>
                  <a:pt x="4050" y="20925"/>
                  <a:pt x="4725" y="21600"/>
                  <a:pt x="5400" y="21600"/>
                </a:cubicBezTo>
                <a:cubicBezTo>
                  <a:pt x="8100" y="21600"/>
                  <a:pt x="8100" y="21600"/>
                  <a:pt x="8100" y="21600"/>
                </a:cubicBezTo>
                <a:cubicBezTo>
                  <a:pt x="8775" y="21600"/>
                  <a:pt x="9450" y="20925"/>
                  <a:pt x="9450" y="20250"/>
                </a:cubicBezTo>
                <a:cubicBezTo>
                  <a:pt x="9450" y="19575"/>
                  <a:pt x="9450" y="19575"/>
                  <a:pt x="9450" y="19575"/>
                </a:cubicBezTo>
                <a:cubicBezTo>
                  <a:pt x="9450" y="18900"/>
                  <a:pt x="8775" y="18563"/>
                  <a:pt x="8775" y="18225"/>
                </a:cubicBezTo>
                <a:cubicBezTo>
                  <a:pt x="8775" y="13500"/>
                  <a:pt x="8775" y="13500"/>
                  <a:pt x="8775" y="13500"/>
                </a:cubicBezTo>
                <a:cubicBezTo>
                  <a:pt x="8775" y="13500"/>
                  <a:pt x="8775" y="13500"/>
                  <a:pt x="8775" y="13500"/>
                </a:cubicBezTo>
                <a:cubicBezTo>
                  <a:pt x="8775" y="13331"/>
                  <a:pt x="8775" y="13331"/>
                  <a:pt x="8944" y="13163"/>
                </a:cubicBezTo>
                <a:cubicBezTo>
                  <a:pt x="8944" y="13163"/>
                  <a:pt x="8944" y="13163"/>
                  <a:pt x="8944" y="13163"/>
                </a:cubicBezTo>
                <a:cubicBezTo>
                  <a:pt x="8944" y="12994"/>
                  <a:pt x="8944" y="12994"/>
                  <a:pt x="9112" y="12994"/>
                </a:cubicBezTo>
                <a:cubicBezTo>
                  <a:pt x="9112" y="12994"/>
                  <a:pt x="9112" y="12994"/>
                  <a:pt x="9112" y="12994"/>
                </a:cubicBezTo>
                <a:cubicBezTo>
                  <a:pt x="9112" y="12994"/>
                  <a:pt x="9112" y="12994"/>
                  <a:pt x="9112" y="12994"/>
                </a:cubicBezTo>
                <a:cubicBezTo>
                  <a:pt x="9112" y="12825"/>
                  <a:pt x="9281" y="12825"/>
                  <a:pt x="9281" y="12825"/>
                </a:cubicBezTo>
                <a:cubicBezTo>
                  <a:pt x="10969" y="12994"/>
                  <a:pt x="12487" y="14344"/>
                  <a:pt x="13669" y="16538"/>
                </a:cubicBezTo>
                <a:cubicBezTo>
                  <a:pt x="13669" y="16538"/>
                  <a:pt x="13669" y="16538"/>
                  <a:pt x="13669" y="16538"/>
                </a:cubicBezTo>
                <a:cubicBezTo>
                  <a:pt x="14344" y="17888"/>
                  <a:pt x="15525" y="18900"/>
                  <a:pt x="16875" y="18900"/>
                </a:cubicBezTo>
                <a:cubicBezTo>
                  <a:pt x="19913" y="18900"/>
                  <a:pt x="21600" y="14175"/>
                  <a:pt x="21600" y="9450"/>
                </a:cubicBezTo>
                <a:cubicBezTo>
                  <a:pt x="21600" y="4725"/>
                  <a:pt x="19913" y="0"/>
                  <a:pt x="16875" y="0"/>
                </a:cubicBezTo>
                <a:close/>
                <a:moveTo>
                  <a:pt x="13500" y="9450"/>
                </a:moveTo>
                <a:cubicBezTo>
                  <a:pt x="13500" y="8775"/>
                  <a:pt x="13500" y="8100"/>
                  <a:pt x="13669" y="7425"/>
                </a:cubicBezTo>
                <a:cubicBezTo>
                  <a:pt x="15525" y="7425"/>
                  <a:pt x="15525" y="7425"/>
                  <a:pt x="15525" y="7425"/>
                </a:cubicBezTo>
                <a:cubicBezTo>
                  <a:pt x="16200" y="7425"/>
                  <a:pt x="16875" y="8269"/>
                  <a:pt x="16875" y="9450"/>
                </a:cubicBezTo>
                <a:cubicBezTo>
                  <a:pt x="16875" y="10631"/>
                  <a:pt x="16200" y="11475"/>
                  <a:pt x="15525" y="11475"/>
                </a:cubicBezTo>
                <a:cubicBezTo>
                  <a:pt x="13669" y="11475"/>
                  <a:pt x="13669" y="11475"/>
                  <a:pt x="13669" y="11475"/>
                </a:cubicBezTo>
                <a:cubicBezTo>
                  <a:pt x="13500" y="10800"/>
                  <a:pt x="13500" y="10125"/>
                  <a:pt x="13500" y="9450"/>
                </a:cubicBezTo>
                <a:close/>
                <a:moveTo>
                  <a:pt x="1350" y="9450"/>
                </a:moveTo>
                <a:cubicBezTo>
                  <a:pt x="1350" y="8269"/>
                  <a:pt x="2025" y="7425"/>
                  <a:pt x="2700" y="7425"/>
                </a:cubicBezTo>
                <a:cubicBezTo>
                  <a:pt x="7425" y="7425"/>
                  <a:pt x="7425" y="7425"/>
                  <a:pt x="7425" y="7425"/>
                </a:cubicBezTo>
                <a:cubicBezTo>
                  <a:pt x="7088" y="7931"/>
                  <a:pt x="6750" y="8606"/>
                  <a:pt x="6750" y="9450"/>
                </a:cubicBezTo>
                <a:cubicBezTo>
                  <a:pt x="6750" y="10294"/>
                  <a:pt x="7088" y="10969"/>
                  <a:pt x="7425" y="11475"/>
                </a:cubicBezTo>
                <a:cubicBezTo>
                  <a:pt x="2700" y="11475"/>
                  <a:pt x="2700" y="11475"/>
                  <a:pt x="2700" y="11475"/>
                </a:cubicBezTo>
                <a:cubicBezTo>
                  <a:pt x="2025" y="11475"/>
                  <a:pt x="1350" y="10631"/>
                  <a:pt x="1350" y="9450"/>
                </a:cubicBezTo>
                <a:close/>
                <a:moveTo>
                  <a:pt x="8100" y="20250"/>
                </a:moveTo>
                <a:cubicBezTo>
                  <a:pt x="5400" y="20250"/>
                  <a:pt x="5400" y="20250"/>
                  <a:pt x="5400" y="20250"/>
                </a:cubicBezTo>
                <a:cubicBezTo>
                  <a:pt x="5400" y="14175"/>
                  <a:pt x="5400" y="14175"/>
                  <a:pt x="5400" y="14175"/>
                </a:cubicBezTo>
                <a:cubicBezTo>
                  <a:pt x="5400" y="13669"/>
                  <a:pt x="5231" y="13163"/>
                  <a:pt x="5062" y="12825"/>
                </a:cubicBezTo>
                <a:cubicBezTo>
                  <a:pt x="5569" y="12825"/>
                  <a:pt x="5569" y="12825"/>
                  <a:pt x="5569" y="12825"/>
                </a:cubicBezTo>
                <a:cubicBezTo>
                  <a:pt x="5569" y="12825"/>
                  <a:pt x="5569" y="12825"/>
                  <a:pt x="5569" y="12825"/>
                </a:cubicBezTo>
                <a:cubicBezTo>
                  <a:pt x="7594" y="12825"/>
                  <a:pt x="7594" y="12825"/>
                  <a:pt x="7594" y="12825"/>
                </a:cubicBezTo>
                <a:cubicBezTo>
                  <a:pt x="7425" y="12994"/>
                  <a:pt x="7425" y="13331"/>
                  <a:pt x="7425" y="13500"/>
                </a:cubicBezTo>
                <a:cubicBezTo>
                  <a:pt x="7425" y="18225"/>
                  <a:pt x="7425" y="18225"/>
                  <a:pt x="7425" y="18225"/>
                </a:cubicBezTo>
                <a:cubicBezTo>
                  <a:pt x="7425" y="18900"/>
                  <a:pt x="7762" y="19238"/>
                  <a:pt x="7931" y="19575"/>
                </a:cubicBezTo>
                <a:cubicBezTo>
                  <a:pt x="8100" y="19575"/>
                  <a:pt x="8100" y="19575"/>
                  <a:pt x="8100" y="19744"/>
                </a:cubicBezTo>
                <a:lnTo>
                  <a:pt x="8100" y="20250"/>
                </a:lnTo>
                <a:close/>
                <a:moveTo>
                  <a:pt x="8944" y="11475"/>
                </a:moveTo>
                <a:cubicBezTo>
                  <a:pt x="8775" y="11475"/>
                  <a:pt x="8775" y="11475"/>
                  <a:pt x="8775" y="11475"/>
                </a:cubicBezTo>
                <a:cubicBezTo>
                  <a:pt x="8775" y="11475"/>
                  <a:pt x="8775" y="11475"/>
                  <a:pt x="8775" y="11475"/>
                </a:cubicBezTo>
                <a:cubicBezTo>
                  <a:pt x="8100" y="11475"/>
                  <a:pt x="7425" y="10631"/>
                  <a:pt x="7425" y="9450"/>
                </a:cubicBezTo>
                <a:cubicBezTo>
                  <a:pt x="7425" y="8269"/>
                  <a:pt x="8100" y="7425"/>
                  <a:pt x="8775" y="7425"/>
                </a:cubicBezTo>
                <a:cubicBezTo>
                  <a:pt x="8944" y="7425"/>
                  <a:pt x="8944" y="7425"/>
                  <a:pt x="8944" y="7425"/>
                </a:cubicBezTo>
                <a:cubicBezTo>
                  <a:pt x="10125" y="7425"/>
                  <a:pt x="11475" y="6919"/>
                  <a:pt x="12487" y="6075"/>
                </a:cubicBezTo>
                <a:cubicBezTo>
                  <a:pt x="12319" y="7087"/>
                  <a:pt x="12150" y="8269"/>
                  <a:pt x="12150" y="9450"/>
                </a:cubicBezTo>
                <a:cubicBezTo>
                  <a:pt x="12150" y="10631"/>
                  <a:pt x="12319" y="11813"/>
                  <a:pt x="12487" y="12825"/>
                </a:cubicBezTo>
                <a:cubicBezTo>
                  <a:pt x="11475" y="11981"/>
                  <a:pt x="10125" y="11475"/>
                  <a:pt x="8944" y="11475"/>
                </a:cubicBezTo>
                <a:close/>
                <a:moveTo>
                  <a:pt x="16875" y="17550"/>
                </a:moveTo>
                <a:cubicBezTo>
                  <a:pt x="15525" y="17550"/>
                  <a:pt x="14344" y="15694"/>
                  <a:pt x="13837" y="12825"/>
                </a:cubicBezTo>
                <a:cubicBezTo>
                  <a:pt x="15525" y="12825"/>
                  <a:pt x="15525" y="12825"/>
                  <a:pt x="15525" y="12825"/>
                </a:cubicBezTo>
                <a:cubicBezTo>
                  <a:pt x="17044" y="12825"/>
                  <a:pt x="18225" y="11306"/>
                  <a:pt x="18225" y="9450"/>
                </a:cubicBezTo>
                <a:cubicBezTo>
                  <a:pt x="18225" y="7594"/>
                  <a:pt x="17044" y="6075"/>
                  <a:pt x="15525" y="6075"/>
                </a:cubicBezTo>
                <a:cubicBezTo>
                  <a:pt x="13837" y="6075"/>
                  <a:pt x="13837" y="6075"/>
                  <a:pt x="13837" y="6075"/>
                </a:cubicBezTo>
                <a:cubicBezTo>
                  <a:pt x="14344" y="3206"/>
                  <a:pt x="15525" y="1350"/>
                  <a:pt x="16875" y="1350"/>
                </a:cubicBezTo>
                <a:cubicBezTo>
                  <a:pt x="18731" y="1350"/>
                  <a:pt x="20250" y="4894"/>
                  <a:pt x="20250" y="9450"/>
                </a:cubicBezTo>
                <a:cubicBezTo>
                  <a:pt x="20250" y="14006"/>
                  <a:pt x="18731" y="17550"/>
                  <a:pt x="16875" y="17550"/>
                </a:cubicBezTo>
                <a:close/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sp>
        <p:nvSpPr>
          <p:cNvPr id="56" name="Shape 376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517228" y="3428830"/>
            <a:ext cx="902583" cy="727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9" h="21273" extrusionOk="0">
                <a:moveTo>
                  <a:pt x="12183" y="21273"/>
                </a:moveTo>
                <a:lnTo>
                  <a:pt x="9668" y="17664"/>
                </a:lnTo>
                <a:cubicBezTo>
                  <a:pt x="3931" y="17313"/>
                  <a:pt x="-385" y="13080"/>
                  <a:pt x="28" y="8209"/>
                </a:cubicBezTo>
                <a:cubicBezTo>
                  <a:pt x="440" y="3338"/>
                  <a:pt x="5425" y="-327"/>
                  <a:pt x="11162" y="23"/>
                </a:cubicBezTo>
                <a:cubicBezTo>
                  <a:pt x="16899" y="374"/>
                  <a:pt x="21215" y="4607"/>
                  <a:pt x="20802" y="9478"/>
                </a:cubicBezTo>
                <a:cubicBezTo>
                  <a:pt x="20498" y="13073"/>
                  <a:pt x="17654" y="16152"/>
                  <a:pt x="13614" y="17259"/>
                </a:cubicBezTo>
                <a:close/>
              </a:path>
            </a:pathLst>
          </a:custGeom>
          <a:solidFill>
            <a:srgbClr val="EBD48E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sp>
        <p:nvSpPr>
          <p:cNvPr id="57" name="Shape 379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744066" y="3565443"/>
            <a:ext cx="337736" cy="337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8" h="21600" extrusionOk="0">
                <a:moveTo>
                  <a:pt x="20946" y="337"/>
                </a:moveTo>
                <a:cubicBezTo>
                  <a:pt x="20778" y="169"/>
                  <a:pt x="20443" y="0"/>
                  <a:pt x="20108" y="0"/>
                </a:cubicBezTo>
                <a:cubicBezTo>
                  <a:pt x="20108" y="0"/>
                  <a:pt x="19941" y="0"/>
                  <a:pt x="19941" y="0"/>
                </a:cubicBezTo>
                <a:cubicBezTo>
                  <a:pt x="8555" y="2025"/>
                  <a:pt x="8555" y="2025"/>
                  <a:pt x="8555" y="2025"/>
                </a:cubicBezTo>
                <a:cubicBezTo>
                  <a:pt x="7885" y="2194"/>
                  <a:pt x="7383" y="2700"/>
                  <a:pt x="7383" y="3375"/>
                </a:cubicBezTo>
                <a:cubicBezTo>
                  <a:pt x="7383" y="4725"/>
                  <a:pt x="7383" y="4725"/>
                  <a:pt x="7383" y="4725"/>
                </a:cubicBezTo>
                <a:cubicBezTo>
                  <a:pt x="7383" y="5400"/>
                  <a:pt x="7383" y="5400"/>
                  <a:pt x="7383" y="5400"/>
                </a:cubicBezTo>
                <a:cubicBezTo>
                  <a:pt x="7383" y="15019"/>
                  <a:pt x="7383" y="15019"/>
                  <a:pt x="7383" y="15019"/>
                </a:cubicBezTo>
                <a:cubicBezTo>
                  <a:pt x="6713" y="14513"/>
                  <a:pt x="5876" y="14175"/>
                  <a:pt x="4871" y="14175"/>
                </a:cubicBezTo>
                <a:cubicBezTo>
                  <a:pt x="4201" y="14175"/>
                  <a:pt x="3699" y="14344"/>
                  <a:pt x="3197" y="14513"/>
                </a:cubicBezTo>
                <a:cubicBezTo>
                  <a:pt x="1857" y="14850"/>
                  <a:pt x="853" y="15694"/>
                  <a:pt x="350" y="16875"/>
                </a:cubicBezTo>
                <a:cubicBezTo>
                  <a:pt x="15" y="17550"/>
                  <a:pt x="-152" y="18563"/>
                  <a:pt x="183" y="19406"/>
                </a:cubicBezTo>
                <a:cubicBezTo>
                  <a:pt x="685" y="20756"/>
                  <a:pt x="2192" y="21600"/>
                  <a:pt x="3867" y="21600"/>
                </a:cubicBezTo>
                <a:cubicBezTo>
                  <a:pt x="4536" y="21600"/>
                  <a:pt x="5039" y="21431"/>
                  <a:pt x="5541" y="21263"/>
                </a:cubicBezTo>
                <a:cubicBezTo>
                  <a:pt x="6881" y="20925"/>
                  <a:pt x="7885" y="20081"/>
                  <a:pt x="8388" y="18900"/>
                </a:cubicBezTo>
                <a:cubicBezTo>
                  <a:pt x="8555" y="18563"/>
                  <a:pt x="8722" y="18056"/>
                  <a:pt x="8722" y="17550"/>
                </a:cubicBezTo>
                <a:cubicBezTo>
                  <a:pt x="8722" y="17550"/>
                  <a:pt x="8722" y="17550"/>
                  <a:pt x="8722" y="17550"/>
                </a:cubicBezTo>
                <a:cubicBezTo>
                  <a:pt x="8722" y="6750"/>
                  <a:pt x="8722" y="6750"/>
                  <a:pt x="8722" y="6750"/>
                </a:cubicBezTo>
                <a:cubicBezTo>
                  <a:pt x="8722" y="6750"/>
                  <a:pt x="8890" y="6750"/>
                  <a:pt x="8890" y="6750"/>
                </a:cubicBezTo>
                <a:cubicBezTo>
                  <a:pt x="20108" y="4725"/>
                  <a:pt x="20108" y="4725"/>
                  <a:pt x="20108" y="4725"/>
                </a:cubicBezTo>
                <a:cubicBezTo>
                  <a:pt x="20108" y="12994"/>
                  <a:pt x="20108" y="12994"/>
                  <a:pt x="20108" y="12994"/>
                </a:cubicBezTo>
                <a:cubicBezTo>
                  <a:pt x="19439" y="12488"/>
                  <a:pt x="18601" y="12150"/>
                  <a:pt x="17597" y="12150"/>
                </a:cubicBezTo>
                <a:cubicBezTo>
                  <a:pt x="16927" y="12150"/>
                  <a:pt x="16425" y="12319"/>
                  <a:pt x="15922" y="12488"/>
                </a:cubicBezTo>
                <a:cubicBezTo>
                  <a:pt x="14583" y="12825"/>
                  <a:pt x="13578" y="13669"/>
                  <a:pt x="13076" y="14850"/>
                </a:cubicBezTo>
                <a:cubicBezTo>
                  <a:pt x="12741" y="15525"/>
                  <a:pt x="12574" y="16538"/>
                  <a:pt x="12908" y="17381"/>
                </a:cubicBezTo>
                <a:cubicBezTo>
                  <a:pt x="13411" y="18731"/>
                  <a:pt x="14918" y="19575"/>
                  <a:pt x="16592" y="19575"/>
                </a:cubicBezTo>
                <a:cubicBezTo>
                  <a:pt x="17262" y="19575"/>
                  <a:pt x="17764" y="19406"/>
                  <a:pt x="18267" y="19238"/>
                </a:cubicBezTo>
                <a:cubicBezTo>
                  <a:pt x="19606" y="18900"/>
                  <a:pt x="20611" y="18056"/>
                  <a:pt x="21113" y="16875"/>
                </a:cubicBezTo>
                <a:cubicBezTo>
                  <a:pt x="21281" y="16538"/>
                  <a:pt x="21448" y="16031"/>
                  <a:pt x="21448" y="15525"/>
                </a:cubicBezTo>
                <a:cubicBezTo>
                  <a:pt x="21448" y="15525"/>
                  <a:pt x="21448" y="15525"/>
                  <a:pt x="21448" y="15525"/>
                </a:cubicBezTo>
                <a:cubicBezTo>
                  <a:pt x="21448" y="3375"/>
                  <a:pt x="21448" y="3375"/>
                  <a:pt x="21448" y="3375"/>
                </a:cubicBezTo>
                <a:cubicBezTo>
                  <a:pt x="21448" y="2700"/>
                  <a:pt x="21448" y="2700"/>
                  <a:pt x="21448" y="2700"/>
                </a:cubicBezTo>
                <a:cubicBezTo>
                  <a:pt x="21448" y="1350"/>
                  <a:pt x="21448" y="1350"/>
                  <a:pt x="21448" y="1350"/>
                </a:cubicBezTo>
                <a:cubicBezTo>
                  <a:pt x="21448" y="1012"/>
                  <a:pt x="21281" y="506"/>
                  <a:pt x="20946" y="337"/>
                </a:cubicBezTo>
                <a:close/>
                <a:moveTo>
                  <a:pt x="5206" y="20081"/>
                </a:moveTo>
                <a:cubicBezTo>
                  <a:pt x="3532" y="20588"/>
                  <a:pt x="1857" y="20081"/>
                  <a:pt x="1522" y="18900"/>
                </a:cubicBezTo>
                <a:cubicBezTo>
                  <a:pt x="1020" y="17719"/>
                  <a:pt x="2025" y="16200"/>
                  <a:pt x="3532" y="15694"/>
                </a:cubicBezTo>
                <a:cubicBezTo>
                  <a:pt x="5206" y="15188"/>
                  <a:pt x="6881" y="15694"/>
                  <a:pt x="7215" y="16875"/>
                </a:cubicBezTo>
                <a:cubicBezTo>
                  <a:pt x="7718" y="18056"/>
                  <a:pt x="6713" y="19575"/>
                  <a:pt x="5206" y="20081"/>
                </a:cubicBezTo>
                <a:close/>
                <a:moveTo>
                  <a:pt x="17932" y="18056"/>
                </a:moveTo>
                <a:cubicBezTo>
                  <a:pt x="16257" y="18563"/>
                  <a:pt x="14583" y="18056"/>
                  <a:pt x="14081" y="16875"/>
                </a:cubicBezTo>
                <a:cubicBezTo>
                  <a:pt x="13746" y="15694"/>
                  <a:pt x="14583" y="14175"/>
                  <a:pt x="16257" y="13669"/>
                </a:cubicBezTo>
                <a:cubicBezTo>
                  <a:pt x="17932" y="13163"/>
                  <a:pt x="19606" y="13669"/>
                  <a:pt x="19941" y="14850"/>
                </a:cubicBezTo>
                <a:cubicBezTo>
                  <a:pt x="20443" y="16031"/>
                  <a:pt x="19439" y="17550"/>
                  <a:pt x="17932" y="18056"/>
                </a:cubicBezTo>
                <a:close/>
                <a:moveTo>
                  <a:pt x="20108" y="3375"/>
                </a:moveTo>
                <a:cubicBezTo>
                  <a:pt x="8722" y="5400"/>
                  <a:pt x="8722" y="5400"/>
                  <a:pt x="8722" y="5400"/>
                </a:cubicBezTo>
                <a:cubicBezTo>
                  <a:pt x="8722" y="4725"/>
                  <a:pt x="8722" y="4725"/>
                  <a:pt x="8722" y="4725"/>
                </a:cubicBezTo>
                <a:cubicBezTo>
                  <a:pt x="8722" y="3375"/>
                  <a:pt x="8722" y="3375"/>
                  <a:pt x="8722" y="3375"/>
                </a:cubicBezTo>
                <a:cubicBezTo>
                  <a:pt x="20108" y="1350"/>
                  <a:pt x="20108" y="1350"/>
                  <a:pt x="20108" y="1350"/>
                </a:cubicBezTo>
                <a:cubicBezTo>
                  <a:pt x="20108" y="2700"/>
                  <a:pt x="20108" y="2700"/>
                  <a:pt x="20108" y="2700"/>
                </a:cubicBezTo>
                <a:lnTo>
                  <a:pt x="20108" y="3375"/>
                </a:lnTo>
                <a:close/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sp>
        <p:nvSpPr>
          <p:cNvPr id="59" name="Shape 377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258683" y="2251432"/>
            <a:ext cx="696869" cy="542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14" h="20602" extrusionOk="0">
                <a:moveTo>
                  <a:pt x="8613" y="20602"/>
                </a:moveTo>
                <a:lnTo>
                  <a:pt x="7054" y="17381"/>
                </a:lnTo>
                <a:cubicBezTo>
                  <a:pt x="1899" y="16043"/>
                  <a:pt x="-1093" y="11144"/>
                  <a:pt x="372" y="6439"/>
                </a:cubicBezTo>
                <a:cubicBezTo>
                  <a:pt x="1837" y="1733"/>
                  <a:pt x="7204" y="-998"/>
                  <a:pt x="12360" y="339"/>
                </a:cubicBezTo>
                <a:cubicBezTo>
                  <a:pt x="17515" y="1676"/>
                  <a:pt x="20507" y="6575"/>
                  <a:pt x="19042" y="11281"/>
                </a:cubicBezTo>
                <a:cubicBezTo>
                  <a:pt x="17961" y="14754"/>
                  <a:pt x="14678" y="17281"/>
                  <a:pt x="10744" y="17667"/>
                </a:cubicBezTo>
                <a:close/>
              </a:path>
            </a:pathLst>
          </a:custGeom>
          <a:solidFill>
            <a:srgbClr val="AF4343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grpSp>
        <p:nvGrpSpPr>
          <p:cNvPr id="60" name="Group 379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8446710" y="2306632"/>
            <a:ext cx="295674" cy="337913"/>
            <a:chOff x="0" y="0"/>
            <a:chExt cx="422275" cy="482600"/>
          </a:xfrm>
        </p:grpSpPr>
        <p:sp>
          <p:nvSpPr>
            <p:cNvPr id="61" name="Shape 3792"/>
            <p:cNvSpPr/>
            <p:nvPr/>
          </p:nvSpPr>
          <p:spPr>
            <a:xfrm>
              <a:off x="0" y="0"/>
              <a:ext cx="422275" cy="4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593" y="0"/>
                    <a:pt x="0" y="1350"/>
                    <a:pt x="0" y="4387"/>
                  </a:cubicBezTo>
                  <a:cubicBezTo>
                    <a:pt x="0" y="17213"/>
                    <a:pt x="0" y="17213"/>
                    <a:pt x="0" y="17213"/>
                  </a:cubicBezTo>
                  <a:cubicBezTo>
                    <a:pt x="0" y="20250"/>
                    <a:pt x="5593" y="21600"/>
                    <a:pt x="10800" y="21600"/>
                  </a:cubicBezTo>
                  <a:cubicBezTo>
                    <a:pt x="16007" y="21600"/>
                    <a:pt x="21600" y="20250"/>
                    <a:pt x="21600" y="17213"/>
                  </a:cubicBezTo>
                  <a:cubicBezTo>
                    <a:pt x="21600" y="4387"/>
                    <a:pt x="21600" y="4387"/>
                    <a:pt x="21600" y="4387"/>
                  </a:cubicBezTo>
                  <a:cubicBezTo>
                    <a:pt x="21600" y="1350"/>
                    <a:pt x="16007" y="0"/>
                    <a:pt x="10800" y="0"/>
                  </a:cubicBezTo>
                  <a:close/>
                  <a:moveTo>
                    <a:pt x="20057" y="17213"/>
                  </a:moveTo>
                  <a:cubicBezTo>
                    <a:pt x="20057" y="18900"/>
                    <a:pt x="16007" y="20250"/>
                    <a:pt x="10800" y="20250"/>
                  </a:cubicBezTo>
                  <a:cubicBezTo>
                    <a:pt x="5593" y="20250"/>
                    <a:pt x="1543" y="18900"/>
                    <a:pt x="1543" y="17213"/>
                  </a:cubicBezTo>
                  <a:cubicBezTo>
                    <a:pt x="1543" y="14681"/>
                    <a:pt x="1543" y="14681"/>
                    <a:pt x="1543" y="14681"/>
                  </a:cubicBezTo>
                  <a:cubicBezTo>
                    <a:pt x="3086" y="16200"/>
                    <a:pt x="6943" y="16875"/>
                    <a:pt x="10800" y="16875"/>
                  </a:cubicBezTo>
                  <a:cubicBezTo>
                    <a:pt x="14657" y="16875"/>
                    <a:pt x="18514" y="16200"/>
                    <a:pt x="20057" y="14681"/>
                  </a:cubicBezTo>
                  <a:lnTo>
                    <a:pt x="20057" y="17213"/>
                  </a:lnTo>
                  <a:close/>
                  <a:moveTo>
                    <a:pt x="20057" y="13163"/>
                  </a:moveTo>
                  <a:cubicBezTo>
                    <a:pt x="20057" y="13163"/>
                    <a:pt x="20057" y="13163"/>
                    <a:pt x="20057" y="13163"/>
                  </a:cubicBezTo>
                  <a:cubicBezTo>
                    <a:pt x="20057" y="13163"/>
                    <a:pt x="20057" y="13163"/>
                    <a:pt x="20057" y="13163"/>
                  </a:cubicBezTo>
                  <a:cubicBezTo>
                    <a:pt x="20057" y="14850"/>
                    <a:pt x="16007" y="16200"/>
                    <a:pt x="10800" y="16200"/>
                  </a:cubicBezTo>
                  <a:cubicBezTo>
                    <a:pt x="5593" y="16200"/>
                    <a:pt x="1543" y="14850"/>
                    <a:pt x="1543" y="13163"/>
                  </a:cubicBezTo>
                  <a:cubicBezTo>
                    <a:pt x="1543" y="13163"/>
                    <a:pt x="1543" y="13163"/>
                    <a:pt x="1543" y="13163"/>
                  </a:cubicBezTo>
                  <a:cubicBezTo>
                    <a:pt x="1543" y="13163"/>
                    <a:pt x="1543" y="13163"/>
                    <a:pt x="1543" y="13163"/>
                  </a:cubicBezTo>
                  <a:cubicBezTo>
                    <a:pt x="1543" y="10631"/>
                    <a:pt x="1543" y="10631"/>
                    <a:pt x="1543" y="10631"/>
                  </a:cubicBezTo>
                  <a:cubicBezTo>
                    <a:pt x="3086" y="12150"/>
                    <a:pt x="6943" y="12825"/>
                    <a:pt x="10800" y="12825"/>
                  </a:cubicBezTo>
                  <a:cubicBezTo>
                    <a:pt x="14657" y="12825"/>
                    <a:pt x="18514" y="12150"/>
                    <a:pt x="20057" y="10631"/>
                  </a:cubicBezTo>
                  <a:lnTo>
                    <a:pt x="20057" y="13163"/>
                  </a:lnTo>
                  <a:close/>
                  <a:moveTo>
                    <a:pt x="20057" y="9112"/>
                  </a:moveTo>
                  <a:cubicBezTo>
                    <a:pt x="20057" y="9112"/>
                    <a:pt x="20057" y="9112"/>
                    <a:pt x="20057" y="9112"/>
                  </a:cubicBezTo>
                  <a:cubicBezTo>
                    <a:pt x="20057" y="9112"/>
                    <a:pt x="20057" y="9112"/>
                    <a:pt x="20057" y="9112"/>
                  </a:cubicBezTo>
                  <a:cubicBezTo>
                    <a:pt x="20057" y="10800"/>
                    <a:pt x="16007" y="12150"/>
                    <a:pt x="10800" y="12150"/>
                  </a:cubicBezTo>
                  <a:cubicBezTo>
                    <a:pt x="5593" y="12150"/>
                    <a:pt x="1543" y="10800"/>
                    <a:pt x="1543" y="9112"/>
                  </a:cubicBezTo>
                  <a:cubicBezTo>
                    <a:pt x="1543" y="9112"/>
                    <a:pt x="1543" y="9112"/>
                    <a:pt x="1543" y="9112"/>
                  </a:cubicBezTo>
                  <a:cubicBezTo>
                    <a:pt x="1543" y="9112"/>
                    <a:pt x="1543" y="9112"/>
                    <a:pt x="1543" y="9112"/>
                  </a:cubicBezTo>
                  <a:cubicBezTo>
                    <a:pt x="1543" y="6750"/>
                    <a:pt x="1543" y="6750"/>
                    <a:pt x="1543" y="6750"/>
                  </a:cubicBezTo>
                  <a:cubicBezTo>
                    <a:pt x="3471" y="8100"/>
                    <a:pt x="7329" y="8775"/>
                    <a:pt x="10800" y="8775"/>
                  </a:cubicBezTo>
                  <a:cubicBezTo>
                    <a:pt x="14271" y="8775"/>
                    <a:pt x="18129" y="8100"/>
                    <a:pt x="20057" y="6750"/>
                  </a:cubicBezTo>
                  <a:lnTo>
                    <a:pt x="20057" y="9112"/>
                  </a:lnTo>
                  <a:close/>
                  <a:moveTo>
                    <a:pt x="10800" y="7425"/>
                  </a:moveTo>
                  <a:cubicBezTo>
                    <a:pt x="5593" y="7425"/>
                    <a:pt x="1543" y="6075"/>
                    <a:pt x="1543" y="4387"/>
                  </a:cubicBezTo>
                  <a:cubicBezTo>
                    <a:pt x="1543" y="2700"/>
                    <a:pt x="5593" y="1350"/>
                    <a:pt x="10800" y="1350"/>
                  </a:cubicBezTo>
                  <a:cubicBezTo>
                    <a:pt x="16007" y="1350"/>
                    <a:pt x="20057" y="2700"/>
                    <a:pt x="20057" y="4387"/>
                  </a:cubicBezTo>
                  <a:cubicBezTo>
                    <a:pt x="20057" y="6075"/>
                    <a:pt x="16007" y="7425"/>
                    <a:pt x="10800" y="74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62" name="Shape 3793"/>
            <p:cNvSpPr/>
            <p:nvPr/>
          </p:nvSpPr>
          <p:spPr>
            <a:xfrm>
              <a:off x="331787" y="376237"/>
              <a:ext cx="30163" cy="3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63" name="Shape 3794"/>
            <p:cNvSpPr/>
            <p:nvPr/>
          </p:nvSpPr>
          <p:spPr>
            <a:xfrm>
              <a:off x="331787" y="285750"/>
              <a:ext cx="30163" cy="3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64" name="Shape 3795"/>
            <p:cNvSpPr/>
            <p:nvPr/>
          </p:nvSpPr>
          <p:spPr>
            <a:xfrm>
              <a:off x="331787" y="195262"/>
              <a:ext cx="30163" cy="3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66" name="Shape 376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566287" y="4477406"/>
            <a:ext cx="696869" cy="542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14" h="20602" extrusionOk="0">
                <a:moveTo>
                  <a:pt x="8613" y="20602"/>
                </a:moveTo>
                <a:lnTo>
                  <a:pt x="7054" y="17381"/>
                </a:lnTo>
                <a:cubicBezTo>
                  <a:pt x="1899" y="16043"/>
                  <a:pt x="-1093" y="11144"/>
                  <a:pt x="372" y="6439"/>
                </a:cubicBezTo>
                <a:cubicBezTo>
                  <a:pt x="1837" y="1733"/>
                  <a:pt x="7204" y="-998"/>
                  <a:pt x="12360" y="339"/>
                </a:cubicBezTo>
                <a:cubicBezTo>
                  <a:pt x="17515" y="1676"/>
                  <a:pt x="20507" y="6575"/>
                  <a:pt x="19042" y="11281"/>
                </a:cubicBezTo>
                <a:cubicBezTo>
                  <a:pt x="17961" y="14754"/>
                  <a:pt x="14678" y="17281"/>
                  <a:pt x="10744" y="17667"/>
                </a:cubicBezTo>
                <a:close/>
              </a:path>
            </a:pathLst>
          </a:custGeom>
          <a:solidFill>
            <a:srgbClr val="EBD48E"/>
          </a:solidFill>
          <a:ln w="12700">
            <a:miter lim="400000"/>
          </a:ln>
          <a:effectLst>
            <a:outerShdw blurRad="152400" dist="317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grpSp>
        <p:nvGrpSpPr>
          <p:cNvPr id="67" name="Group 380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9757093" y="4547275"/>
            <a:ext cx="339159" cy="337913"/>
            <a:chOff x="0" y="0"/>
            <a:chExt cx="484378" cy="482600"/>
          </a:xfrm>
        </p:grpSpPr>
        <p:sp>
          <p:nvSpPr>
            <p:cNvPr id="68" name="Shape 3797"/>
            <p:cNvSpPr/>
            <p:nvPr/>
          </p:nvSpPr>
          <p:spPr>
            <a:xfrm>
              <a:off x="-1" y="0"/>
              <a:ext cx="484380" cy="4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600" extrusionOk="0">
                  <a:moveTo>
                    <a:pt x="21001" y="7087"/>
                  </a:moveTo>
                  <a:cubicBezTo>
                    <a:pt x="14354" y="337"/>
                    <a:pt x="14354" y="337"/>
                    <a:pt x="14354" y="337"/>
                  </a:cubicBezTo>
                  <a:cubicBezTo>
                    <a:pt x="14022" y="0"/>
                    <a:pt x="13524" y="0"/>
                    <a:pt x="13025" y="0"/>
                  </a:cubicBezTo>
                  <a:cubicBezTo>
                    <a:pt x="12859" y="169"/>
                    <a:pt x="12527" y="169"/>
                    <a:pt x="12361" y="337"/>
                  </a:cubicBezTo>
                  <a:cubicBezTo>
                    <a:pt x="12194" y="506"/>
                    <a:pt x="12194" y="675"/>
                    <a:pt x="12028" y="1012"/>
                  </a:cubicBezTo>
                  <a:cubicBezTo>
                    <a:pt x="11862" y="2025"/>
                    <a:pt x="11197" y="2869"/>
                    <a:pt x="10533" y="3544"/>
                  </a:cubicBezTo>
                  <a:cubicBezTo>
                    <a:pt x="9536" y="4556"/>
                    <a:pt x="8207" y="5400"/>
                    <a:pt x="6711" y="6244"/>
                  </a:cubicBezTo>
                  <a:cubicBezTo>
                    <a:pt x="5216" y="7087"/>
                    <a:pt x="3721" y="8100"/>
                    <a:pt x="2391" y="9281"/>
                  </a:cubicBezTo>
                  <a:cubicBezTo>
                    <a:pt x="1228" y="10462"/>
                    <a:pt x="564" y="11644"/>
                    <a:pt x="65" y="13163"/>
                  </a:cubicBezTo>
                  <a:cubicBezTo>
                    <a:pt x="-101" y="13500"/>
                    <a:pt x="65" y="14175"/>
                    <a:pt x="397" y="14513"/>
                  </a:cubicBezTo>
                  <a:cubicBezTo>
                    <a:pt x="7044" y="21263"/>
                    <a:pt x="7044" y="21263"/>
                    <a:pt x="7044" y="21263"/>
                  </a:cubicBezTo>
                  <a:cubicBezTo>
                    <a:pt x="7376" y="21600"/>
                    <a:pt x="7874" y="21600"/>
                    <a:pt x="8373" y="21600"/>
                  </a:cubicBezTo>
                  <a:cubicBezTo>
                    <a:pt x="8539" y="21431"/>
                    <a:pt x="8871" y="21431"/>
                    <a:pt x="9037" y="21263"/>
                  </a:cubicBezTo>
                  <a:cubicBezTo>
                    <a:pt x="9204" y="21094"/>
                    <a:pt x="9204" y="20925"/>
                    <a:pt x="9370" y="20588"/>
                  </a:cubicBezTo>
                  <a:cubicBezTo>
                    <a:pt x="9536" y="19575"/>
                    <a:pt x="10201" y="18731"/>
                    <a:pt x="10865" y="18056"/>
                  </a:cubicBezTo>
                  <a:cubicBezTo>
                    <a:pt x="11862" y="17044"/>
                    <a:pt x="13191" y="16200"/>
                    <a:pt x="14687" y="15356"/>
                  </a:cubicBezTo>
                  <a:cubicBezTo>
                    <a:pt x="16182" y="14513"/>
                    <a:pt x="17677" y="13500"/>
                    <a:pt x="19007" y="12319"/>
                  </a:cubicBezTo>
                  <a:cubicBezTo>
                    <a:pt x="20170" y="11138"/>
                    <a:pt x="20834" y="9956"/>
                    <a:pt x="21333" y="8437"/>
                  </a:cubicBezTo>
                  <a:cubicBezTo>
                    <a:pt x="21499" y="8100"/>
                    <a:pt x="21333" y="7425"/>
                    <a:pt x="21001" y="7087"/>
                  </a:cubicBezTo>
                  <a:close/>
                  <a:moveTo>
                    <a:pt x="8041" y="20250"/>
                  </a:moveTo>
                  <a:cubicBezTo>
                    <a:pt x="5881" y="18056"/>
                    <a:pt x="3554" y="15694"/>
                    <a:pt x="1394" y="13500"/>
                  </a:cubicBezTo>
                  <a:cubicBezTo>
                    <a:pt x="3222" y="7256"/>
                    <a:pt x="11530" y="7594"/>
                    <a:pt x="13357" y="1350"/>
                  </a:cubicBezTo>
                  <a:cubicBezTo>
                    <a:pt x="15517" y="3544"/>
                    <a:pt x="17844" y="5906"/>
                    <a:pt x="20004" y="8100"/>
                  </a:cubicBezTo>
                  <a:cubicBezTo>
                    <a:pt x="18176" y="14344"/>
                    <a:pt x="9868" y="14006"/>
                    <a:pt x="8041" y="202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69" name="Shape 3798"/>
            <p:cNvSpPr/>
            <p:nvPr/>
          </p:nvSpPr>
          <p:spPr>
            <a:xfrm>
              <a:off x="177604" y="169862"/>
              <a:ext cx="129672" cy="134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600" extrusionOk="0">
                  <a:moveTo>
                    <a:pt x="19406" y="9000"/>
                  </a:moveTo>
                  <a:cubicBezTo>
                    <a:pt x="18788" y="8400"/>
                    <a:pt x="18171" y="7800"/>
                    <a:pt x="16937" y="7200"/>
                  </a:cubicBezTo>
                  <a:cubicBezTo>
                    <a:pt x="16320" y="7200"/>
                    <a:pt x="15703" y="7200"/>
                    <a:pt x="14468" y="7200"/>
                  </a:cubicBezTo>
                  <a:cubicBezTo>
                    <a:pt x="13851" y="7200"/>
                    <a:pt x="13234" y="7200"/>
                    <a:pt x="12000" y="7800"/>
                  </a:cubicBezTo>
                  <a:cubicBezTo>
                    <a:pt x="11383" y="7800"/>
                    <a:pt x="10766" y="8400"/>
                    <a:pt x="9531" y="9000"/>
                  </a:cubicBezTo>
                  <a:cubicBezTo>
                    <a:pt x="8297" y="7200"/>
                    <a:pt x="7063" y="6000"/>
                    <a:pt x="5828" y="4200"/>
                  </a:cubicBezTo>
                  <a:cubicBezTo>
                    <a:pt x="6446" y="4200"/>
                    <a:pt x="7063" y="3600"/>
                    <a:pt x="7680" y="3600"/>
                  </a:cubicBezTo>
                  <a:cubicBezTo>
                    <a:pt x="8297" y="3600"/>
                    <a:pt x="8297" y="3600"/>
                    <a:pt x="8914" y="3600"/>
                  </a:cubicBezTo>
                  <a:cubicBezTo>
                    <a:pt x="9531" y="4200"/>
                    <a:pt x="10148" y="4200"/>
                    <a:pt x="10766" y="4200"/>
                  </a:cubicBezTo>
                  <a:cubicBezTo>
                    <a:pt x="10766" y="4200"/>
                    <a:pt x="11383" y="4200"/>
                    <a:pt x="11383" y="3600"/>
                  </a:cubicBezTo>
                  <a:cubicBezTo>
                    <a:pt x="12000" y="3600"/>
                    <a:pt x="12000" y="3000"/>
                    <a:pt x="12000" y="3000"/>
                  </a:cubicBezTo>
                  <a:cubicBezTo>
                    <a:pt x="12000" y="2400"/>
                    <a:pt x="12000" y="1800"/>
                    <a:pt x="12000" y="1200"/>
                  </a:cubicBezTo>
                  <a:cubicBezTo>
                    <a:pt x="11383" y="600"/>
                    <a:pt x="10766" y="600"/>
                    <a:pt x="9531" y="0"/>
                  </a:cubicBezTo>
                  <a:cubicBezTo>
                    <a:pt x="8914" y="0"/>
                    <a:pt x="8297" y="0"/>
                    <a:pt x="7680" y="600"/>
                  </a:cubicBezTo>
                  <a:cubicBezTo>
                    <a:pt x="6446" y="600"/>
                    <a:pt x="5828" y="600"/>
                    <a:pt x="5211" y="1200"/>
                  </a:cubicBezTo>
                  <a:cubicBezTo>
                    <a:pt x="4594" y="1800"/>
                    <a:pt x="3977" y="1800"/>
                    <a:pt x="3360" y="2400"/>
                  </a:cubicBezTo>
                  <a:cubicBezTo>
                    <a:pt x="3360" y="2400"/>
                    <a:pt x="3360" y="1800"/>
                    <a:pt x="3360" y="1800"/>
                  </a:cubicBezTo>
                  <a:cubicBezTo>
                    <a:pt x="2743" y="1800"/>
                    <a:pt x="2743" y="1800"/>
                    <a:pt x="2743" y="1800"/>
                  </a:cubicBezTo>
                  <a:cubicBezTo>
                    <a:pt x="2126" y="1800"/>
                    <a:pt x="2126" y="1800"/>
                    <a:pt x="1508" y="1800"/>
                  </a:cubicBezTo>
                  <a:cubicBezTo>
                    <a:pt x="1508" y="2400"/>
                    <a:pt x="1508" y="2400"/>
                    <a:pt x="1508" y="3000"/>
                  </a:cubicBezTo>
                  <a:cubicBezTo>
                    <a:pt x="1508" y="3000"/>
                    <a:pt x="1508" y="3000"/>
                    <a:pt x="2126" y="3600"/>
                  </a:cubicBezTo>
                  <a:cubicBezTo>
                    <a:pt x="2126" y="3600"/>
                    <a:pt x="2126" y="3600"/>
                    <a:pt x="2126" y="3600"/>
                  </a:cubicBezTo>
                  <a:cubicBezTo>
                    <a:pt x="1508" y="4200"/>
                    <a:pt x="891" y="5400"/>
                    <a:pt x="891" y="6000"/>
                  </a:cubicBezTo>
                  <a:cubicBezTo>
                    <a:pt x="274" y="7200"/>
                    <a:pt x="274" y="7800"/>
                    <a:pt x="274" y="9000"/>
                  </a:cubicBezTo>
                  <a:cubicBezTo>
                    <a:pt x="-343" y="9600"/>
                    <a:pt x="274" y="10200"/>
                    <a:pt x="274" y="10800"/>
                  </a:cubicBezTo>
                  <a:cubicBezTo>
                    <a:pt x="274" y="12000"/>
                    <a:pt x="891" y="12600"/>
                    <a:pt x="1508" y="13200"/>
                  </a:cubicBezTo>
                  <a:cubicBezTo>
                    <a:pt x="2743" y="13800"/>
                    <a:pt x="4594" y="14400"/>
                    <a:pt x="5828" y="14400"/>
                  </a:cubicBezTo>
                  <a:cubicBezTo>
                    <a:pt x="7680" y="13800"/>
                    <a:pt x="8914" y="13800"/>
                    <a:pt x="10766" y="12600"/>
                  </a:cubicBezTo>
                  <a:cubicBezTo>
                    <a:pt x="12617" y="14400"/>
                    <a:pt x="13851" y="16200"/>
                    <a:pt x="15086" y="17400"/>
                  </a:cubicBezTo>
                  <a:cubicBezTo>
                    <a:pt x="14468" y="18000"/>
                    <a:pt x="14468" y="18000"/>
                    <a:pt x="13851" y="18600"/>
                  </a:cubicBezTo>
                  <a:cubicBezTo>
                    <a:pt x="13234" y="18600"/>
                    <a:pt x="12617" y="18600"/>
                    <a:pt x="12617" y="18600"/>
                  </a:cubicBezTo>
                  <a:cubicBezTo>
                    <a:pt x="12000" y="18000"/>
                    <a:pt x="12000" y="18000"/>
                    <a:pt x="11383" y="18000"/>
                  </a:cubicBezTo>
                  <a:cubicBezTo>
                    <a:pt x="10766" y="17400"/>
                    <a:pt x="10766" y="17400"/>
                    <a:pt x="10148" y="17400"/>
                  </a:cubicBezTo>
                  <a:cubicBezTo>
                    <a:pt x="10148" y="16800"/>
                    <a:pt x="9531" y="16800"/>
                    <a:pt x="9531" y="16800"/>
                  </a:cubicBezTo>
                  <a:cubicBezTo>
                    <a:pt x="8914" y="16800"/>
                    <a:pt x="8914" y="17400"/>
                    <a:pt x="8297" y="17400"/>
                  </a:cubicBezTo>
                  <a:cubicBezTo>
                    <a:pt x="7680" y="18000"/>
                    <a:pt x="7680" y="18000"/>
                    <a:pt x="7680" y="18600"/>
                  </a:cubicBezTo>
                  <a:cubicBezTo>
                    <a:pt x="7680" y="19200"/>
                    <a:pt x="7680" y="19800"/>
                    <a:pt x="8297" y="19800"/>
                  </a:cubicBezTo>
                  <a:cubicBezTo>
                    <a:pt x="8914" y="20400"/>
                    <a:pt x="9531" y="21000"/>
                    <a:pt x="10148" y="21000"/>
                  </a:cubicBezTo>
                  <a:cubicBezTo>
                    <a:pt x="10766" y="21600"/>
                    <a:pt x="11383" y="21600"/>
                    <a:pt x="12000" y="21600"/>
                  </a:cubicBezTo>
                  <a:cubicBezTo>
                    <a:pt x="13234" y="21600"/>
                    <a:pt x="13851" y="21600"/>
                    <a:pt x="15086" y="21600"/>
                  </a:cubicBezTo>
                  <a:cubicBezTo>
                    <a:pt x="15703" y="21000"/>
                    <a:pt x="16320" y="20400"/>
                    <a:pt x="17554" y="19800"/>
                  </a:cubicBezTo>
                  <a:cubicBezTo>
                    <a:pt x="18171" y="19800"/>
                    <a:pt x="18171" y="20400"/>
                    <a:pt x="18788" y="21000"/>
                  </a:cubicBezTo>
                  <a:cubicBezTo>
                    <a:pt x="18788" y="21000"/>
                    <a:pt x="19406" y="21000"/>
                    <a:pt x="19406" y="21000"/>
                  </a:cubicBezTo>
                  <a:cubicBezTo>
                    <a:pt x="20023" y="21000"/>
                    <a:pt x="20023" y="21000"/>
                    <a:pt x="20023" y="20400"/>
                  </a:cubicBezTo>
                  <a:cubicBezTo>
                    <a:pt x="20023" y="20400"/>
                    <a:pt x="20640" y="20400"/>
                    <a:pt x="20640" y="19800"/>
                  </a:cubicBezTo>
                  <a:cubicBezTo>
                    <a:pt x="20640" y="19800"/>
                    <a:pt x="20023" y="19200"/>
                    <a:pt x="20023" y="19200"/>
                  </a:cubicBezTo>
                  <a:cubicBezTo>
                    <a:pt x="19406" y="19200"/>
                    <a:pt x="19406" y="18600"/>
                    <a:pt x="18788" y="18000"/>
                  </a:cubicBezTo>
                  <a:cubicBezTo>
                    <a:pt x="19406" y="17400"/>
                    <a:pt x="20023" y="16200"/>
                    <a:pt x="20640" y="15600"/>
                  </a:cubicBezTo>
                  <a:cubicBezTo>
                    <a:pt x="21257" y="14400"/>
                    <a:pt x="21257" y="13800"/>
                    <a:pt x="21257" y="12600"/>
                  </a:cubicBezTo>
                  <a:cubicBezTo>
                    <a:pt x="21257" y="12000"/>
                    <a:pt x="21257" y="11400"/>
                    <a:pt x="21257" y="10800"/>
                  </a:cubicBezTo>
                  <a:cubicBezTo>
                    <a:pt x="20640" y="10200"/>
                    <a:pt x="20023" y="9600"/>
                    <a:pt x="19406" y="9000"/>
                  </a:cubicBezTo>
                  <a:close/>
                  <a:moveTo>
                    <a:pt x="5828" y="10200"/>
                  </a:moveTo>
                  <a:cubicBezTo>
                    <a:pt x="5211" y="10200"/>
                    <a:pt x="4594" y="10200"/>
                    <a:pt x="3977" y="9600"/>
                  </a:cubicBezTo>
                  <a:cubicBezTo>
                    <a:pt x="3977" y="9600"/>
                    <a:pt x="3360" y="9000"/>
                    <a:pt x="3360" y="9000"/>
                  </a:cubicBezTo>
                  <a:cubicBezTo>
                    <a:pt x="3360" y="8400"/>
                    <a:pt x="3360" y="8400"/>
                    <a:pt x="3360" y="7800"/>
                  </a:cubicBezTo>
                  <a:cubicBezTo>
                    <a:pt x="3360" y="7800"/>
                    <a:pt x="3360" y="7200"/>
                    <a:pt x="3977" y="6600"/>
                  </a:cubicBezTo>
                  <a:cubicBezTo>
                    <a:pt x="3977" y="6600"/>
                    <a:pt x="3977" y="6000"/>
                    <a:pt x="4594" y="5400"/>
                  </a:cubicBezTo>
                  <a:cubicBezTo>
                    <a:pt x="5828" y="6600"/>
                    <a:pt x="7063" y="8400"/>
                    <a:pt x="8297" y="9600"/>
                  </a:cubicBezTo>
                  <a:cubicBezTo>
                    <a:pt x="7063" y="10200"/>
                    <a:pt x="6446" y="10200"/>
                    <a:pt x="5828" y="10200"/>
                  </a:cubicBezTo>
                  <a:close/>
                  <a:moveTo>
                    <a:pt x="17554" y="15000"/>
                  </a:moveTo>
                  <a:cubicBezTo>
                    <a:pt x="16937" y="15600"/>
                    <a:pt x="16937" y="16200"/>
                    <a:pt x="16320" y="16200"/>
                  </a:cubicBezTo>
                  <a:cubicBezTo>
                    <a:pt x="15086" y="15000"/>
                    <a:pt x="13851" y="13200"/>
                    <a:pt x="12617" y="12000"/>
                  </a:cubicBezTo>
                  <a:cubicBezTo>
                    <a:pt x="12617" y="12000"/>
                    <a:pt x="13234" y="11400"/>
                    <a:pt x="13851" y="11400"/>
                  </a:cubicBezTo>
                  <a:cubicBezTo>
                    <a:pt x="13851" y="11400"/>
                    <a:pt x="14468" y="11400"/>
                    <a:pt x="15086" y="10800"/>
                  </a:cubicBezTo>
                  <a:cubicBezTo>
                    <a:pt x="15086" y="10800"/>
                    <a:pt x="15703" y="10800"/>
                    <a:pt x="16320" y="11400"/>
                  </a:cubicBezTo>
                  <a:cubicBezTo>
                    <a:pt x="16320" y="11400"/>
                    <a:pt x="16937" y="11400"/>
                    <a:pt x="16937" y="12000"/>
                  </a:cubicBezTo>
                  <a:cubicBezTo>
                    <a:pt x="17554" y="12000"/>
                    <a:pt x="17554" y="12600"/>
                    <a:pt x="17554" y="12600"/>
                  </a:cubicBezTo>
                  <a:cubicBezTo>
                    <a:pt x="18171" y="13200"/>
                    <a:pt x="18171" y="13800"/>
                    <a:pt x="17554" y="13800"/>
                  </a:cubicBezTo>
                  <a:cubicBezTo>
                    <a:pt x="17554" y="14400"/>
                    <a:pt x="17554" y="15000"/>
                    <a:pt x="17554" y="150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0" name="Shape 3799"/>
            <p:cNvSpPr/>
            <p:nvPr/>
          </p:nvSpPr>
          <p:spPr>
            <a:xfrm>
              <a:off x="164400" y="332732"/>
              <a:ext cx="71438" cy="77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6" extrusionOk="0">
                  <a:moveTo>
                    <a:pt x="18189" y="772"/>
                  </a:moveTo>
                  <a:lnTo>
                    <a:pt x="18189" y="772"/>
                  </a:lnTo>
                  <a:cubicBezTo>
                    <a:pt x="14779" y="2829"/>
                    <a:pt x="12505" y="4886"/>
                    <a:pt x="10232" y="6943"/>
                  </a:cubicBezTo>
                  <a:cubicBezTo>
                    <a:pt x="6821" y="9000"/>
                    <a:pt x="5684" y="11057"/>
                    <a:pt x="3411" y="14143"/>
                  </a:cubicBezTo>
                  <a:cubicBezTo>
                    <a:pt x="0" y="17229"/>
                    <a:pt x="0" y="17229"/>
                    <a:pt x="0" y="17229"/>
                  </a:cubicBezTo>
                  <a:lnTo>
                    <a:pt x="0" y="17229"/>
                  </a:lnTo>
                  <a:cubicBezTo>
                    <a:pt x="0" y="18257"/>
                    <a:pt x="0" y="19286"/>
                    <a:pt x="0" y="20314"/>
                  </a:cubicBezTo>
                  <a:cubicBezTo>
                    <a:pt x="1137" y="21343"/>
                    <a:pt x="2274" y="21343"/>
                    <a:pt x="3411" y="20314"/>
                  </a:cubicBezTo>
                  <a:lnTo>
                    <a:pt x="3411" y="20314"/>
                  </a:lnTo>
                  <a:cubicBezTo>
                    <a:pt x="6821" y="16200"/>
                    <a:pt x="6821" y="16200"/>
                    <a:pt x="6821" y="16200"/>
                  </a:cubicBezTo>
                  <a:cubicBezTo>
                    <a:pt x="9095" y="14143"/>
                    <a:pt x="10232" y="12086"/>
                    <a:pt x="12505" y="10029"/>
                  </a:cubicBezTo>
                  <a:cubicBezTo>
                    <a:pt x="15916" y="7972"/>
                    <a:pt x="18189" y="5914"/>
                    <a:pt x="20463" y="3857"/>
                  </a:cubicBezTo>
                  <a:lnTo>
                    <a:pt x="20463" y="3857"/>
                  </a:lnTo>
                  <a:cubicBezTo>
                    <a:pt x="20463" y="3857"/>
                    <a:pt x="20463" y="3857"/>
                    <a:pt x="21600" y="3857"/>
                  </a:cubicBezTo>
                  <a:cubicBezTo>
                    <a:pt x="21600" y="2829"/>
                    <a:pt x="21600" y="1800"/>
                    <a:pt x="21600" y="772"/>
                  </a:cubicBezTo>
                  <a:cubicBezTo>
                    <a:pt x="20463" y="-257"/>
                    <a:pt x="19326" y="-257"/>
                    <a:pt x="18189" y="77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1" name="Shape 3800"/>
            <p:cNvSpPr/>
            <p:nvPr/>
          </p:nvSpPr>
          <p:spPr>
            <a:xfrm>
              <a:off x="250125" y="76200"/>
              <a:ext cx="73681" cy="76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343" extrusionOk="0">
                  <a:moveTo>
                    <a:pt x="8640" y="11314"/>
                  </a:moveTo>
                  <a:cubicBezTo>
                    <a:pt x="5400" y="13371"/>
                    <a:pt x="3240" y="15429"/>
                    <a:pt x="1080" y="17486"/>
                  </a:cubicBezTo>
                  <a:lnTo>
                    <a:pt x="0" y="17486"/>
                  </a:lnTo>
                  <a:cubicBezTo>
                    <a:pt x="0" y="18514"/>
                    <a:pt x="0" y="19543"/>
                    <a:pt x="0" y="20571"/>
                  </a:cubicBezTo>
                  <a:cubicBezTo>
                    <a:pt x="1080" y="21600"/>
                    <a:pt x="2160" y="21600"/>
                    <a:pt x="3240" y="20571"/>
                  </a:cubicBezTo>
                  <a:lnTo>
                    <a:pt x="3240" y="20571"/>
                  </a:lnTo>
                  <a:cubicBezTo>
                    <a:pt x="6480" y="18514"/>
                    <a:pt x="8640" y="16457"/>
                    <a:pt x="10800" y="14400"/>
                  </a:cubicBezTo>
                  <a:cubicBezTo>
                    <a:pt x="14040" y="12343"/>
                    <a:pt x="15120" y="9257"/>
                    <a:pt x="17280" y="7200"/>
                  </a:cubicBezTo>
                  <a:cubicBezTo>
                    <a:pt x="20520" y="3086"/>
                    <a:pt x="20520" y="3086"/>
                    <a:pt x="20520" y="3086"/>
                  </a:cubicBezTo>
                  <a:lnTo>
                    <a:pt x="20520" y="3086"/>
                  </a:lnTo>
                  <a:cubicBezTo>
                    <a:pt x="21600" y="2057"/>
                    <a:pt x="21600" y="1029"/>
                    <a:pt x="20520" y="0"/>
                  </a:cubicBezTo>
                  <a:cubicBezTo>
                    <a:pt x="19440" y="0"/>
                    <a:pt x="18360" y="0"/>
                    <a:pt x="17280" y="0"/>
                  </a:cubicBezTo>
                  <a:cubicBezTo>
                    <a:pt x="17280" y="1029"/>
                    <a:pt x="17280" y="1029"/>
                    <a:pt x="17280" y="1029"/>
                  </a:cubicBezTo>
                  <a:cubicBezTo>
                    <a:pt x="14040" y="5143"/>
                    <a:pt x="14040" y="5143"/>
                    <a:pt x="14040" y="5143"/>
                  </a:cubicBezTo>
                  <a:cubicBezTo>
                    <a:pt x="11880" y="7200"/>
                    <a:pt x="10800" y="9257"/>
                    <a:pt x="8640" y="1131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73" name="Shape 376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275543" y="4009666"/>
            <a:ext cx="938136" cy="70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4" h="20759" extrusionOk="0">
                <a:moveTo>
                  <a:pt x="15286" y="20759"/>
                </a:moveTo>
                <a:lnTo>
                  <a:pt x="12072" y="18260"/>
                </a:lnTo>
                <a:cubicBezTo>
                  <a:pt x="6648" y="19296"/>
                  <a:pt x="1338" y="16092"/>
                  <a:pt x="212" y="11104"/>
                </a:cubicBezTo>
                <a:cubicBezTo>
                  <a:pt x="-915" y="6115"/>
                  <a:pt x="2569" y="1231"/>
                  <a:pt x="7993" y="195"/>
                </a:cubicBezTo>
                <a:cubicBezTo>
                  <a:pt x="13417" y="-841"/>
                  <a:pt x="18727" y="2363"/>
                  <a:pt x="19854" y="7352"/>
                </a:cubicBezTo>
                <a:cubicBezTo>
                  <a:pt x="20685" y="11033"/>
                  <a:pt x="19003" y="14811"/>
                  <a:pt x="15603" y="16899"/>
                </a:cubicBezTo>
                <a:close/>
              </a:path>
            </a:pathLst>
          </a:custGeom>
          <a:solidFill>
            <a:srgbClr val="AF4343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grpSp>
        <p:nvGrpSpPr>
          <p:cNvPr id="74" name="Group 381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7635968" y="4153454"/>
            <a:ext cx="232315" cy="337913"/>
            <a:chOff x="0" y="0"/>
            <a:chExt cx="331787" cy="482600"/>
          </a:xfrm>
        </p:grpSpPr>
        <p:sp>
          <p:nvSpPr>
            <p:cNvPr id="75" name="Shape 3802"/>
            <p:cNvSpPr/>
            <p:nvPr/>
          </p:nvSpPr>
          <p:spPr>
            <a:xfrm>
              <a:off x="134937" y="136524"/>
              <a:ext cx="30163" cy="3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6" name="Shape 3803"/>
            <p:cNvSpPr/>
            <p:nvPr/>
          </p:nvSpPr>
          <p:spPr>
            <a:xfrm>
              <a:off x="134937" y="317499"/>
              <a:ext cx="30163" cy="2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7" name="Shape 3804"/>
            <p:cNvSpPr/>
            <p:nvPr/>
          </p:nvSpPr>
          <p:spPr>
            <a:xfrm>
              <a:off x="44450" y="227012"/>
              <a:ext cx="30162" cy="3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8" name="Shape 3805"/>
            <p:cNvSpPr/>
            <p:nvPr/>
          </p:nvSpPr>
          <p:spPr>
            <a:xfrm>
              <a:off x="225425" y="227012"/>
              <a:ext cx="30162" cy="3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9" name="Shape 3806"/>
            <p:cNvSpPr/>
            <p:nvPr/>
          </p:nvSpPr>
          <p:spPr>
            <a:xfrm>
              <a:off x="72380" y="291455"/>
              <a:ext cx="28277" cy="28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20250" extrusionOk="0">
                  <a:moveTo>
                    <a:pt x="2025" y="2025"/>
                  </a:moveTo>
                  <a:cubicBezTo>
                    <a:pt x="-675" y="7425"/>
                    <a:pt x="-675" y="12825"/>
                    <a:pt x="2025" y="18225"/>
                  </a:cubicBezTo>
                  <a:cubicBezTo>
                    <a:pt x="7425" y="20925"/>
                    <a:pt x="12825" y="20925"/>
                    <a:pt x="18225" y="18225"/>
                  </a:cubicBezTo>
                  <a:cubicBezTo>
                    <a:pt x="20925" y="12825"/>
                    <a:pt x="20925" y="7425"/>
                    <a:pt x="18225" y="2025"/>
                  </a:cubicBezTo>
                  <a:cubicBezTo>
                    <a:pt x="12825" y="-675"/>
                    <a:pt x="7425" y="-675"/>
                    <a:pt x="2025" y="2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0" name="Shape 3807"/>
            <p:cNvSpPr/>
            <p:nvPr/>
          </p:nvSpPr>
          <p:spPr>
            <a:xfrm>
              <a:off x="72380" y="162867"/>
              <a:ext cx="28277" cy="28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20250" extrusionOk="0">
                  <a:moveTo>
                    <a:pt x="2025" y="2025"/>
                  </a:moveTo>
                  <a:cubicBezTo>
                    <a:pt x="-675" y="7425"/>
                    <a:pt x="-675" y="12825"/>
                    <a:pt x="2025" y="18225"/>
                  </a:cubicBezTo>
                  <a:cubicBezTo>
                    <a:pt x="7425" y="20925"/>
                    <a:pt x="12825" y="20925"/>
                    <a:pt x="18225" y="18225"/>
                  </a:cubicBezTo>
                  <a:cubicBezTo>
                    <a:pt x="20925" y="12825"/>
                    <a:pt x="20925" y="7425"/>
                    <a:pt x="18225" y="2025"/>
                  </a:cubicBezTo>
                  <a:cubicBezTo>
                    <a:pt x="12825" y="-675"/>
                    <a:pt x="7425" y="-675"/>
                    <a:pt x="2025" y="2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1" name="Shape 3808"/>
            <p:cNvSpPr/>
            <p:nvPr/>
          </p:nvSpPr>
          <p:spPr>
            <a:xfrm>
              <a:off x="200967" y="291455"/>
              <a:ext cx="28278" cy="28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20250" extrusionOk="0">
                  <a:moveTo>
                    <a:pt x="2025" y="2025"/>
                  </a:moveTo>
                  <a:cubicBezTo>
                    <a:pt x="-675" y="7425"/>
                    <a:pt x="-675" y="12825"/>
                    <a:pt x="2025" y="18225"/>
                  </a:cubicBezTo>
                  <a:cubicBezTo>
                    <a:pt x="7425" y="20925"/>
                    <a:pt x="12825" y="20925"/>
                    <a:pt x="18225" y="18225"/>
                  </a:cubicBezTo>
                  <a:cubicBezTo>
                    <a:pt x="20925" y="12825"/>
                    <a:pt x="20925" y="7425"/>
                    <a:pt x="18225" y="2025"/>
                  </a:cubicBezTo>
                  <a:cubicBezTo>
                    <a:pt x="12825" y="-675"/>
                    <a:pt x="7425" y="-675"/>
                    <a:pt x="2025" y="20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2" name="Shape 3809"/>
            <p:cNvSpPr/>
            <p:nvPr/>
          </p:nvSpPr>
          <p:spPr>
            <a:xfrm>
              <a:off x="0" y="0"/>
              <a:ext cx="331788" cy="4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9450"/>
                  </a:moveTo>
                  <a:cubicBezTo>
                    <a:pt x="19636" y="9450"/>
                    <a:pt x="19391" y="9450"/>
                    <a:pt x="19391" y="9450"/>
                  </a:cubicBezTo>
                  <a:cubicBezTo>
                    <a:pt x="19145" y="8269"/>
                    <a:pt x="18409" y="7256"/>
                    <a:pt x="17182" y="6412"/>
                  </a:cubicBezTo>
                  <a:cubicBezTo>
                    <a:pt x="15709" y="1181"/>
                    <a:pt x="15709" y="1181"/>
                    <a:pt x="15709" y="1181"/>
                  </a:cubicBezTo>
                  <a:cubicBezTo>
                    <a:pt x="15709" y="506"/>
                    <a:pt x="14727" y="0"/>
                    <a:pt x="13745" y="0"/>
                  </a:cubicBezTo>
                  <a:cubicBezTo>
                    <a:pt x="5891" y="0"/>
                    <a:pt x="5891" y="0"/>
                    <a:pt x="5891" y="0"/>
                  </a:cubicBezTo>
                  <a:cubicBezTo>
                    <a:pt x="5155" y="0"/>
                    <a:pt x="4173" y="506"/>
                    <a:pt x="4173" y="1181"/>
                  </a:cubicBezTo>
                  <a:cubicBezTo>
                    <a:pt x="2700" y="6244"/>
                    <a:pt x="2700" y="6244"/>
                    <a:pt x="2700" y="6244"/>
                  </a:cubicBezTo>
                  <a:cubicBezTo>
                    <a:pt x="982" y="7425"/>
                    <a:pt x="0" y="8944"/>
                    <a:pt x="0" y="10800"/>
                  </a:cubicBezTo>
                  <a:cubicBezTo>
                    <a:pt x="0" y="12488"/>
                    <a:pt x="982" y="14175"/>
                    <a:pt x="2455" y="15356"/>
                  </a:cubicBezTo>
                  <a:cubicBezTo>
                    <a:pt x="3927" y="20419"/>
                    <a:pt x="3927" y="20419"/>
                    <a:pt x="3927" y="20419"/>
                  </a:cubicBezTo>
                  <a:cubicBezTo>
                    <a:pt x="4173" y="21094"/>
                    <a:pt x="4909" y="21600"/>
                    <a:pt x="5891" y="21600"/>
                  </a:cubicBezTo>
                  <a:cubicBezTo>
                    <a:pt x="13745" y="21600"/>
                    <a:pt x="13745" y="21600"/>
                    <a:pt x="13745" y="21600"/>
                  </a:cubicBezTo>
                  <a:cubicBezTo>
                    <a:pt x="14727" y="21600"/>
                    <a:pt x="15464" y="21094"/>
                    <a:pt x="15709" y="20419"/>
                  </a:cubicBezTo>
                  <a:cubicBezTo>
                    <a:pt x="17182" y="15356"/>
                    <a:pt x="17182" y="15356"/>
                    <a:pt x="17182" y="15356"/>
                  </a:cubicBezTo>
                  <a:cubicBezTo>
                    <a:pt x="18164" y="14344"/>
                    <a:pt x="19145" y="13331"/>
                    <a:pt x="19391" y="12150"/>
                  </a:cubicBezTo>
                  <a:cubicBezTo>
                    <a:pt x="19391" y="12150"/>
                    <a:pt x="19636" y="12150"/>
                    <a:pt x="19636" y="12150"/>
                  </a:cubicBezTo>
                  <a:cubicBezTo>
                    <a:pt x="20618" y="12150"/>
                    <a:pt x="21600" y="11475"/>
                    <a:pt x="21600" y="10800"/>
                  </a:cubicBezTo>
                  <a:cubicBezTo>
                    <a:pt x="21600" y="10125"/>
                    <a:pt x="20618" y="9450"/>
                    <a:pt x="19636" y="9450"/>
                  </a:cubicBezTo>
                  <a:close/>
                  <a:moveTo>
                    <a:pt x="5891" y="1350"/>
                  </a:moveTo>
                  <a:cubicBezTo>
                    <a:pt x="13745" y="1350"/>
                    <a:pt x="13745" y="1350"/>
                    <a:pt x="13745" y="1350"/>
                  </a:cubicBezTo>
                  <a:cubicBezTo>
                    <a:pt x="14727" y="5062"/>
                    <a:pt x="14727" y="5062"/>
                    <a:pt x="14727" y="5062"/>
                  </a:cubicBezTo>
                  <a:cubicBezTo>
                    <a:pt x="13500" y="4387"/>
                    <a:pt x="11782" y="4050"/>
                    <a:pt x="9818" y="4050"/>
                  </a:cubicBezTo>
                  <a:cubicBezTo>
                    <a:pt x="8100" y="4050"/>
                    <a:pt x="6382" y="4387"/>
                    <a:pt x="4909" y="5062"/>
                  </a:cubicBezTo>
                  <a:lnTo>
                    <a:pt x="5891" y="1350"/>
                  </a:lnTo>
                  <a:close/>
                  <a:moveTo>
                    <a:pt x="13745" y="20250"/>
                  </a:moveTo>
                  <a:cubicBezTo>
                    <a:pt x="5891" y="20250"/>
                    <a:pt x="5891" y="20250"/>
                    <a:pt x="5891" y="20250"/>
                  </a:cubicBezTo>
                  <a:cubicBezTo>
                    <a:pt x="4909" y="16538"/>
                    <a:pt x="4909" y="16538"/>
                    <a:pt x="4909" y="16538"/>
                  </a:cubicBezTo>
                  <a:cubicBezTo>
                    <a:pt x="6382" y="17213"/>
                    <a:pt x="8100" y="17550"/>
                    <a:pt x="9818" y="17550"/>
                  </a:cubicBezTo>
                  <a:cubicBezTo>
                    <a:pt x="11536" y="17550"/>
                    <a:pt x="13255" y="17213"/>
                    <a:pt x="14727" y="16538"/>
                  </a:cubicBezTo>
                  <a:lnTo>
                    <a:pt x="13745" y="20250"/>
                  </a:lnTo>
                  <a:close/>
                  <a:moveTo>
                    <a:pt x="9818" y="16200"/>
                  </a:moveTo>
                  <a:cubicBezTo>
                    <a:pt x="5400" y="16200"/>
                    <a:pt x="1964" y="13838"/>
                    <a:pt x="1964" y="10800"/>
                  </a:cubicBezTo>
                  <a:cubicBezTo>
                    <a:pt x="1964" y="7762"/>
                    <a:pt x="5400" y="5400"/>
                    <a:pt x="9818" y="5400"/>
                  </a:cubicBezTo>
                  <a:cubicBezTo>
                    <a:pt x="14236" y="5400"/>
                    <a:pt x="17673" y="7762"/>
                    <a:pt x="17673" y="10800"/>
                  </a:cubicBezTo>
                  <a:cubicBezTo>
                    <a:pt x="17673" y="13838"/>
                    <a:pt x="14236" y="16200"/>
                    <a:pt x="9818" y="16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3" name="Shape 3810"/>
            <p:cNvSpPr/>
            <p:nvPr/>
          </p:nvSpPr>
          <p:spPr>
            <a:xfrm>
              <a:off x="134937" y="166687"/>
              <a:ext cx="90488" cy="90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700" y="0"/>
                    <a:pt x="20700" y="0"/>
                    <a:pt x="19800" y="0"/>
                  </a:cubicBezTo>
                  <a:cubicBezTo>
                    <a:pt x="900" y="15300"/>
                    <a:pt x="900" y="15300"/>
                    <a:pt x="900" y="15300"/>
                  </a:cubicBezTo>
                  <a:cubicBezTo>
                    <a:pt x="0" y="16200"/>
                    <a:pt x="0" y="17100"/>
                    <a:pt x="0" y="18000"/>
                  </a:cubicBezTo>
                  <a:cubicBezTo>
                    <a:pt x="0" y="18900"/>
                    <a:pt x="0" y="19800"/>
                    <a:pt x="900" y="20700"/>
                  </a:cubicBezTo>
                  <a:cubicBezTo>
                    <a:pt x="1800" y="21600"/>
                    <a:pt x="2700" y="21600"/>
                    <a:pt x="3600" y="21600"/>
                  </a:cubicBezTo>
                  <a:cubicBezTo>
                    <a:pt x="4500" y="21600"/>
                    <a:pt x="5400" y="21600"/>
                    <a:pt x="6300" y="20700"/>
                  </a:cubicBezTo>
                  <a:cubicBezTo>
                    <a:pt x="12600" y="12600"/>
                    <a:pt x="12600" y="12600"/>
                    <a:pt x="12600" y="12600"/>
                  </a:cubicBezTo>
                  <a:cubicBezTo>
                    <a:pt x="21600" y="1800"/>
                    <a:pt x="21600" y="1800"/>
                    <a:pt x="21600" y="1800"/>
                  </a:cubicBezTo>
                  <a:cubicBezTo>
                    <a:pt x="21600" y="900"/>
                    <a:pt x="21600" y="9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85" name="Shape 376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664381" y="2838667"/>
            <a:ext cx="823736" cy="62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12" h="20317" extrusionOk="0">
                <a:moveTo>
                  <a:pt x="5517" y="20317"/>
                </a:moveTo>
                <a:lnTo>
                  <a:pt x="4810" y="16894"/>
                </a:lnTo>
                <a:cubicBezTo>
                  <a:pt x="262" y="14444"/>
                  <a:pt x="-1344" y="8937"/>
                  <a:pt x="1222" y="4594"/>
                </a:cubicBezTo>
                <a:cubicBezTo>
                  <a:pt x="3788" y="251"/>
                  <a:pt x="9555" y="-1283"/>
                  <a:pt x="14102" y="1168"/>
                </a:cubicBezTo>
                <a:cubicBezTo>
                  <a:pt x="18650" y="3618"/>
                  <a:pt x="20256" y="9125"/>
                  <a:pt x="17690" y="13468"/>
                </a:cubicBezTo>
                <a:cubicBezTo>
                  <a:pt x="15796" y="16673"/>
                  <a:pt x="12054" y="18460"/>
                  <a:pt x="8233" y="17984"/>
                </a:cubicBezTo>
                <a:close/>
              </a:path>
            </a:pathLst>
          </a:custGeom>
          <a:solidFill>
            <a:srgbClr val="EDBD68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grpSp>
        <p:nvGrpSpPr>
          <p:cNvPr id="86" name="Group 382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8907291" y="2945249"/>
            <a:ext cx="337913" cy="316794"/>
            <a:chOff x="0" y="0"/>
            <a:chExt cx="482600" cy="452437"/>
          </a:xfrm>
        </p:grpSpPr>
        <p:sp>
          <p:nvSpPr>
            <p:cNvPr id="87" name="Shape 3812"/>
            <p:cNvSpPr/>
            <p:nvPr/>
          </p:nvSpPr>
          <p:spPr>
            <a:xfrm>
              <a:off x="0" y="0"/>
              <a:ext cx="482600" cy="452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4680"/>
                  </a:moveTo>
                  <a:cubicBezTo>
                    <a:pt x="17213" y="360"/>
                    <a:pt x="17213" y="360"/>
                    <a:pt x="17213" y="360"/>
                  </a:cubicBezTo>
                  <a:cubicBezTo>
                    <a:pt x="16875" y="180"/>
                    <a:pt x="16538" y="0"/>
                    <a:pt x="16200" y="0"/>
                  </a:cubicBezTo>
                  <a:cubicBezTo>
                    <a:pt x="2025" y="0"/>
                    <a:pt x="2025" y="0"/>
                    <a:pt x="2025" y="0"/>
                  </a:cubicBezTo>
                  <a:cubicBezTo>
                    <a:pt x="844" y="0"/>
                    <a:pt x="0" y="900"/>
                    <a:pt x="0" y="2160"/>
                  </a:cubicBezTo>
                  <a:cubicBezTo>
                    <a:pt x="0" y="19440"/>
                    <a:pt x="0" y="19440"/>
                    <a:pt x="0" y="19440"/>
                  </a:cubicBezTo>
                  <a:cubicBezTo>
                    <a:pt x="0" y="20700"/>
                    <a:pt x="844" y="21600"/>
                    <a:pt x="2025" y="21600"/>
                  </a:cubicBezTo>
                  <a:cubicBezTo>
                    <a:pt x="19575" y="21600"/>
                    <a:pt x="19575" y="21600"/>
                    <a:pt x="19575" y="21600"/>
                  </a:cubicBezTo>
                  <a:cubicBezTo>
                    <a:pt x="20756" y="21600"/>
                    <a:pt x="21600" y="20700"/>
                    <a:pt x="21600" y="19440"/>
                  </a:cubicBezTo>
                  <a:cubicBezTo>
                    <a:pt x="21600" y="5760"/>
                    <a:pt x="21600" y="5760"/>
                    <a:pt x="21600" y="5760"/>
                  </a:cubicBezTo>
                  <a:cubicBezTo>
                    <a:pt x="21600" y="5400"/>
                    <a:pt x="21431" y="5040"/>
                    <a:pt x="21263" y="4680"/>
                  </a:cubicBezTo>
                  <a:close/>
                  <a:moveTo>
                    <a:pt x="20250" y="19440"/>
                  </a:moveTo>
                  <a:cubicBezTo>
                    <a:pt x="20250" y="19800"/>
                    <a:pt x="19913" y="20160"/>
                    <a:pt x="19575" y="20160"/>
                  </a:cubicBezTo>
                  <a:cubicBezTo>
                    <a:pt x="2025" y="20160"/>
                    <a:pt x="2025" y="20160"/>
                    <a:pt x="2025" y="20160"/>
                  </a:cubicBezTo>
                  <a:cubicBezTo>
                    <a:pt x="1687" y="20160"/>
                    <a:pt x="1350" y="19800"/>
                    <a:pt x="1350" y="19440"/>
                  </a:cubicBezTo>
                  <a:cubicBezTo>
                    <a:pt x="1350" y="2160"/>
                    <a:pt x="1350" y="2160"/>
                    <a:pt x="1350" y="2160"/>
                  </a:cubicBezTo>
                  <a:cubicBezTo>
                    <a:pt x="1350" y="1800"/>
                    <a:pt x="1687" y="1440"/>
                    <a:pt x="2025" y="1440"/>
                  </a:cubicBezTo>
                  <a:cubicBezTo>
                    <a:pt x="15525" y="1440"/>
                    <a:pt x="15525" y="1440"/>
                    <a:pt x="15525" y="1440"/>
                  </a:cubicBezTo>
                  <a:cubicBezTo>
                    <a:pt x="15525" y="4320"/>
                    <a:pt x="15525" y="4320"/>
                    <a:pt x="15525" y="4320"/>
                  </a:cubicBezTo>
                  <a:cubicBezTo>
                    <a:pt x="15525" y="4320"/>
                    <a:pt x="15525" y="4320"/>
                    <a:pt x="15525" y="4320"/>
                  </a:cubicBezTo>
                  <a:cubicBezTo>
                    <a:pt x="15525" y="5580"/>
                    <a:pt x="16369" y="6480"/>
                    <a:pt x="17550" y="6480"/>
                  </a:cubicBezTo>
                  <a:cubicBezTo>
                    <a:pt x="18225" y="6480"/>
                    <a:pt x="18225" y="6480"/>
                    <a:pt x="18225" y="6480"/>
                  </a:cubicBezTo>
                  <a:cubicBezTo>
                    <a:pt x="20250" y="6480"/>
                    <a:pt x="20250" y="6480"/>
                    <a:pt x="20250" y="6480"/>
                  </a:cubicBezTo>
                  <a:lnTo>
                    <a:pt x="20250" y="19440"/>
                  </a:lnTo>
                  <a:close/>
                  <a:moveTo>
                    <a:pt x="18225" y="5760"/>
                  </a:moveTo>
                  <a:cubicBezTo>
                    <a:pt x="17550" y="5760"/>
                    <a:pt x="17550" y="5760"/>
                    <a:pt x="17550" y="5760"/>
                  </a:cubicBezTo>
                  <a:cubicBezTo>
                    <a:pt x="16875" y="5760"/>
                    <a:pt x="16200" y="5040"/>
                    <a:pt x="16200" y="4320"/>
                  </a:cubicBezTo>
                  <a:cubicBezTo>
                    <a:pt x="16200" y="4320"/>
                    <a:pt x="16200" y="4320"/>
                    <a:pt x="16200" y="4320"/>
                  </a:cubicBezTo>
                  <a:cubicBezTo>
                    <a:pt x="16200" y="1440"/>
                    <a:pt x="16200" y="1440"/>
                    <a:pt x="16200" y="1440"/>
                  </a:cubicBezTo>
                  <a:cubicBezTo>
                    <a:pt x="20250" y="5760"/>
                    <a:pt x="20250" y="5760"/>
                    <a:pt x="20250" y="5760"/>
                  </a:cubicBezTo>
                  <a:lnTo>
                    <a:pt x="18225" y="57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8" name="Shape 3813"/>
            <p:cNvSpPr/>
            <p:nvPr/>
          </p:nvSpPr>
          <p:spPr>
            <a:xfrm>
              <a:off x="225425" y="90487"/>
              <a:ext cx="90488" cy="1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cubicBezTo>
                    <a:pt x="19800" y="21600"/>
                    <a:pt x="19800" y="21600"/>
                    <a:pt x="19800" y="21600"/>
                  </a:cubicBezTo>
                  <a:cubicBezTo>
                    <a:pt x="20700" y="21600"/>
                    <a:pt x="21600" y="16200"/>
                    <a:pt x="21600" y="10800"/>
                  </a:cubicBezTo>
                  <a:cubicBezTo>
                    <a:pt x="21600" y="5400"/>
                    <a:pt x="20700" y="0"/>
                    <a:pt x="19800" y="0"/>
                  </a:cubicBezTo>
                  <a:cubicBezTo>
                    <a:pt x="1800" y="0"/>
                    <a:pt x="1800" y="0"/>
                    <a:pt x="1800" y="0"/>
                  </a:cubicBezTo>
                  <a:cubicBezTo>
                    <a:pt x="900" y="0"/>
                    <a:pt x="0" y="5400"/>
                    <a:pt x="0" y="10800"/>
                  </a:cubicBezTo>
                  <a:cubicBezTo>
                    <a:pt x="0" y="16200"/>
                    <a:pt x="900" y="21600"/>
                    <a:pt x="1800" y="216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9" name="Shape 3814"/>
            <p:cNvSpPr/>
            <p:nvPr/>
          </p:nvSpPr>
          <p:spPr>
            <a:xfrm>
              <a:off x="225425" y="136525"/>
              <a:ext cx="90488" cy="1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cubicBezTo>
                    <a:pt x="19800" y="21600"/>
                    <a:pt x="19800" y="21600"/>
                    <a:pt x="19800" y="21600"/>
                  </a:cubicBezTo>
                  <a:cubicBezTo>
                    <a:pt x="20700" y="21600"/>
                    <a:pt x="21600" y="16200"/>
                    <a:pt x="21600" y="10800"/>
                  </a:cubicBezTo>
                  <a:cubicBezTo>
                    <a:pt x="21600" y="5400"/>
                    <a:pt x="20700" y="0"/>
                    <a:pt x="19800" y="0"/>
                  </a:cubicBezTo>
                  <a:cubicBezTo>
                    <a:pt x="1800" y="0"/>
                    <a:pt x="1800" y="0"/>
                    <a:pt x="1800" y="0"/>
                  </a:cubicBezTo>
                  <a:cubicBezTo>
                    <a:pt x="900" y="0"/>
                    <a:pt x="0" y="5400"/>
                    <a:pt x="0" y="10800"/>
                  </a:cubicBezTo>
                  <a:cubicBezTo>
                    <a:pt x="0" y="16200"/>
                    <a:pt x="900" y="21600"/>
                    <a:pt x="1800" y="216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0" name="Shape 3815"/>
            <p:cNvSpPr/>
            <p:nvPr/>
          </p:nvSpPr>
          <p:spPr>
            <a:xfrm>
              <a:off x="225425" y="180975"/>
              <a:ext cx="196850" cy="15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200"/>
                    <a:pt x="415" y="21600"/>
                    <a:pt x="831" y="21600"/>
                  </a:cubicBezTo>
                  <a:cubicBezTo>
                    <a:pt x="20769" y="21600"/>
                    <a:pt x="20769" y="21600"/>
                    <a:pt x="20769" y="21600"/>
                  </a:cubicBezTo>
                  <a:cubicBezTo>
                    <a:pt x="21185" y="21600"/>
                    <a:pt x="21600" y="16200"/>
                    <a:pt x="21600" y="10800"/>
                  </a:cubicBezTo>
                  <a:cubicBezTo>
                    <a:pt x="21600" y="5400"/>
                    <a:pt x="21185" y="0"/>
                    <a:pt x="20769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415" y="0"/>
                    <a:pt x="0" y="5400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1" name="Shape 3816"/>
            <p:cNvSpPr/>
            <p:nvPr/>
          </p:nvSpPr>
          <p:spPr>
            <a:xfrm>
              <a:off x="60325" y="271462"/>
              <a:ext cx="361950" cy="1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0"/>
                  </a:moveTo>
                  <a:cubicBezTo>
                    <a:pt x="450" y="0"/>
                    <a:pt x="450" y="0"/>
                    <a:pt x="450" y="0"/>
                  </a:cubicBezTo>
                  <a:cubicBezTo>
                    <a:pt x="225" y="0"/>
                    <a:pt x="0" y="5400"/>
                    <a:pt x="0" y="10800"/>
                  </a:cubicBezTo>
                  <a:cubicBezTo>
                    <a:pt x="0" y="16200"/>
                    <a:pt x="225" y="21600"/>
                    <a:pt x="450" y="21600"/>
                  </a:cubicBezTo>
                  <a:cubicBezTo>
                    <a:pt x="21150" y="21600"/>
                    <a:pt x="21150" y="21600"/>
                    <a:pt x="21150" y="21600"/>
                  </a:cubicBezTo>
                  <a:cubicBezTo>
                    <a:pt x="21375" y="21600"/>
                    <a:pt x="21600" y="16200"/>
                    <a:pt x="21600" y="10800"/>
                  </a:cubicBezTo>
                  <a:cubicBezTo>
                    <a:pt x="21600" y="5400"/>
                    <a:pt x="21375" y="0"/>
                    <a:pt x="211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2" name="Shape 3817"/>
            <p:cNvSpPr/>
            <p:nvPr/>
          </p:nvSpPr>
          <p:spPr>
            <a:xfrm>
              <a:off x="60325" y="317500"/>
              <a:ext cx="361950" cy="1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0"/>
                  </a:moveTo>
                  <a:cubicBezTo>
                    <a:pt x="450" y="0"/>
                    <a:pt x="450" y="0"/>
                    <a:pt x="450" y="0"/>
                  </a:cubicBezTo>
                  <a:cubicBezTo>
                    <a:pt x="225" y="0"/>
                    <a:pt x="0" y="5400"/>
                    <a:pt x="0" y="10800"/>
                  </a:cubicBezTo>
                  <a:cubicBezTo>
                    <a:pt x="0" y="16200"/>
                    <a:pt x="225" y="21600"/>
                    <a:pt x="450" y="21600"/>
                  </a:cubicBezTo>
                  <a:cubicBezTo>
                    <a:pt x="21150" y="21600"/>
                    <a:pt x="21150" y="21600"/>
                    <a:pt x="21150" y="21600"/>
                  </a:cubicBezTo>
                  <a:cubicBezTo>
                    <a:pt x="21375" y="21600"/>
                    <a:pt x="21600" y="16200"/>
                    <a:pt x="21600" y="10800"/>
                  </a:cubicBezTo>
                  <a:cubicBezTo>
                    <a:pt x="21600" y="5400"/>
                    <a:pt x="21375" y="0"/>
                    <a:pt x="211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3" name="Shape 3818"/>
            <p:cNvSpPr/>
            <p:nvPr/>
          </p:nvSpPr>
          <p:spPr>
            <a:xfrm>
              <a:off x="60325" y="361950"/>
              <a:ext cx="361950" cy="1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0"/>
                  </a:moveTo>
                  <a:cubicBezTo>
                    <a:pt x="450" y="0"/>
                    <a:pt x="450" y="0"/>
                    <a:pt x="450" y="0"/>
                  </a:cubicBezTo>
                  <a:cubicBezTo>
                    <a:pt x="225" y="0"/>
                    <a:pt x="0" y="5400"/>
                    <a:pt x="0" y="10800"/>
                  </a:cubicBezTo>
                  <a:cubicBezTo>
                    <a:pt x="0" y="16200"/>
                    <a:pt x="225" y="21600"/>
                    <a:pt x="450" y="21600"/>
                  </a:cubicBezTo>
                  <a:cubicBezTo>
                    <a:pt x="21150" y="21600"/>
                    <a:pt x="21150" y="21600"/>
                    <a:pt x="21150" y="21600"/>
                  </a:cubicBezTo>
                  <a:cubicBezTo>
                    <a:pt x="21375" y="21600"/>
                    <a:pt x="21600" y="16200"/>
                    <a:pt x="21600" y="10800"/>
                  </a:cubicBezTo>
                  <a:cubicBezTo>
                    <a:pt x="21600" y="5400"/>
                    <a:pt x="21375" y="0"/>
                    <a:pt x="211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4" name="Shape 3819"/>
            <p:cNvSpPr/>
            <p:nvPr/>
          </p:nvSpPr>
          <p:spPr>
            <a:xfrm>
              <a:off x="60325" y="227012"/>
              <a:ext cx="361950" cy="14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0"/>
                  </a:moveTo>
                  <a:cubicBezTo>
                    <a:pt x="450" y="0"/>
                    <a:pt x="450" y="0"/>
                    <a:pt x="450" y="0"/>
                  </a:cubicBezTo>
                  <a:cubicBezTo>
                    <a:pt x="225" y="0"/>
                    <a:pt x="0" y="5400"/>
                    <a:pt x="0" y="10800"/>
                  </a:cubicBezTo>
                  <a:cubicBezTo>
                    <a:pt x="0" y="16200"/>
                    <a:pt x="225" y="21600"/>
                    <a:pt x="450" y="21600"/>
                  </a:cubicBezTo>
                  <a:cubicBezTo>
                    <a:pt x="21150" y="21600"/>
                    <a:pt x="21150" y="21600"/>
                    <a:pt x="21150" y="21600"/>
                  </a:cubicBezTo>
                  <a:cubicBezTo>
                    <a:pt x="21375" y="21600"/>
                    <a:pt x="21600" y="16200"/>
                    <a:pt x="21600" y="10800"/>
                  </a:cubicBezTo>
                  <a:cubicBezTo>
                    <a:pt x="21600" y="5400"/>
                    <a:pt x="21375" y="0"/>
                    <a:pt x="211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3820"/>
            <p:cNvSpPr/>
            <p:nvPr/>
          </p:nvSpPr>
          <p:spPr>
            <a:xfrm>
              <a:off x="60325" y="76200"/>
              <a:ext cx="134937" cy="120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21600"/>
                  </a:moveTo>
                  <a:cubicBezTo>
                    <a:pt x="19200" y="21600"/>
                    <a:pt x="19200" y="21600"/>
                    <a:pt x="19200" y="21600"/>
                  </a:cubicBezTo>
                  <a:cubicBezTo>
                    <a:pt x="20400" y="21600"/>
                    <a:pt x="21600" y="20250"/>
                    <a:pt x="21600" y="18900"/>
                  </a:cubicBezTo>
                  <a:cubicBezTo>
                    <a:pt x="21600" y="2700"/>
                    <a:pt x="21600" y="2700"/>
                    <a:pt x="21600" y="2700"/>
                  </a:cubicBezTo>
                  <a:cubicBezTo>
                    <a:pt x="21600" y="1350"/>
                    <a:pt x="20400" y="0"/>
                    <a:pt x="19200" y="0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1200" y="0"/>
                    <a:pt x="0" y="1350"/>
                    <a:pt x="0" y="2700"/>
                  </a:cubicBezTo>
                  <a:cubicBezTo>
                    <a:pt x="0" y="18900"/>
                    <a:pt x="0" y="18900"/>
                    <a:pt x="0" y="18900"/>
                  </a:cubicBezTo>
                  <a:cubicBezTo>
                    <a:pt x="0" y="20250"/>
                    <a:pt x="1200" y="21600"/>
                    <a:pt x="2400" y="21600"/>
                  </a:cubicBezTo>
                  <a:close/>
                  <a:moveTo>
                    <a:pt x="4800" y="5400"/>
                  </a:moveTo>
                  <a:cubicBezTo>
                    <a:pt x="16800" y="5400"/>
                    <a:pt x="16800" y="5400"/>
                    <a:pt x="16800" y="5400"/>
                  </a:cubicBezTo>
                  <a:cubicBezTo>
                    <a:pt x="16800" y="16200"/>
                    <a:pt x="16800" y="16200"/>
                    <a:pt x="16800" y="16200"/>
                  </a:cubicBezTo>
                  <a:cubicBezTo>
                    <a:pt x="4800" y="16200"/>
                    <a:pt x="4800" y="16200"/>
                    <a:pt x="4800" y="16200"/>
                  </a:cubicBezTo>
                  <a:lnTo>
                    <a:pt x="4800" y="54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97" name="Shape 377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275241" y="2119333"/>
            <a:ext cx="938273" cy="748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9" h="20474" extrusionOk="0">
                <a:moveTo>
                  <a:pt x="7248" y="20474"/>
                </a:moveTo>
                <a:lnTo>
                  <a:pt x="6144" y="16632"/>
                </a:lnTo>
                <a:cubicBezTo>
                  <a:pt x="1218" y="14938"/>
                  <a:pt x="-1250" y="9968"/>
                  <a:pt x="631" y="5533"/>
                </a:cubicBezTo>
                <a:cubicBezTo>
                  <a:pt x="2513" y="1097"/>
                  <a:pt x="8031" y="-1126"/>
                  <a:pt x="12956" y="568"/>
                </a:cubicBezTo>
                <a:cubicBezTo>
                  <a:pt x="17882" y="2263"/>
                  <a:pt x="20350" y="7232"/>
                  <a:pt x="18469" y="11668"/>
                </a:cubicBezTo>
                <a:cubicBezTo>
                  <a:pt x="17080" y="14942"/>
                  <a:pt x="13624" y="17130"/>
                  <a:pt x="9733" y="17197"/>
                </a:cubicBezTo>
                <a:close/>
              </a:path>
            </a:pathLst>
          </a:custGeom>
          <a:solidFill>
            <a:srgbClr val="EBD48E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grpSp>
        <p:nvGrpSpPr>
          <p:cNvPr id="98" name="Group 382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9586536" y="2271440"/>
            <a:ext cx="315682" cy="337913"/>
            <a:chOff x="0" y="0"/>
            <a:chExt cx="450850" cy="482600"/>
          </a:xfrm>
        </p:grpSpPr>
        <p:sp>
          <p:nvSpPr>
            <p:cNvPr id="99" name="Shape 3822"/>
            <p:cNvSpPr/>
            <p:nvPr/>
          </p:nvSpPr>
          <p:spPr>
            <a:xfrm>
              <a:off x="0" y="0"/>
              <a:ext cx="450850" cy="4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1260" y="0"/>
                    <a:pt x="0" y="1181"/>
                    <a:pt x="0" y="2700"/>
                  </a:cubicBezTo>
                  <a:cubicBezTo>
                    <a:pt x="0" y="18900"/>
                    <a:pt x="0" y="18900"/>
                    <a:pt x="0" y="18900"/>
                  </a:cubicBezTo>
                  <a:cubicBezTo>
                    <a:pt x="0" y="20419"/>
                    <a:pt x="1260" y="21600"/>
                    <a:pt x="2880" y="21600"/>
                  </a:cubicBezTo>
                  <a:cubicBezTo>
                    <a:pt x="18720" y="21600"/>
                    <a:pt x="18720" y="21600"/>
                    <a:pt x="18720" y="21600"/>
                  </a:cubicBezTo>
                  <a:cubicBezTo>
                    <a:pt x="20340" y="21600"/>
                    <a:pt x="21600" y="20419"/>
                    <a:pt x="21600" y="18900"/>
                  </a:cubicBezTo>
                  <a:cubicBezTo>
                    <a:pt x="21600" y="2700"/>
                    <a:pt x="21600" y="2700"/>
                    <a:pt x="21600" y="2700"/>
                  </a:cubicBezTo>
                  <a:cubicBezTo>
                    <a:pt x="21600" y="1181"/>
                    <a:pt x="20340" y="0"/>
                    <a:pt x="18720" y="0"/>
                  </a:cubicBezTo>
                  <a:close/>
                  <a:moveTo>
                    <a:pt x="20160" y="18900"/>
                  </a:moveTo>
                  <a:cubicBezTo>
                    <a:pt x="20160" y="19575"/>
                    <a:pt x="19440" y="20250"/>
                    <a:pt x="18720" y="20250"/>
                  </a:cubicBezTo>
                  <a:cubicBezTo>
                    <a:pt x="2880" y="20250"/>
                    <a:pt x="2880" y="20250"/>
                    <a:pt x="2880" y="20250"/>
                  </a:cubicBezTo>
                  <a:cubicBezTo>
                    <a:pt x="2160" y="20250"/>
                    <a:pt x="1440" y="19575"/>
                    <a:pt x="1440" y="18900"/>
                  </a:cubicBezTo>
                  <a:cubicBezTo>
                    <a:pt x="1440" y="2700"/>
                    <a:pt x="1440" y="2700"/>
                    <a:pt x="1440" y="2700"/>
                  </a:cubicBezTo>
                  <a:cubicBezTo>
                    <a:pt x="1440" y="2025"/>
                    <a:pt x="2160" y="1350"/>
                    <a:pt x="2880" y="1350"/>
                  </a:cubicBezTo>
                  <a:cubicBezTo>
                    <a:pt x="18720" y="1350"/>
                    <a:pt x="18720" y="1350"/>
                    <a:pt x="18720" y="1350"/>
                  </a:cubicBezTo>
                  <a:cubicBezTo>
                    <a:pt x="19440" y="1350"/>
                    <a:pt x="20160" y="2025"/>
                    <a:pt x="20160" y="2700"/>
                  </a:cubicBezTo>
                  <a:lnTo>
                    <a:pt x="20160" y="189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00" name="Shape 3823"/>
            <p:cNvSpPr/>
            <p:nvPr/>
          </p:nvSpPr>
          <p:spPr>
            <a:xfrm>
              <a:off x="60325" y="60325"/>
              <a:ext cx="330200" cy="30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0"/>
                  </a:moveTo>
                  <a:cubicBezTo>
                    <a:pt x="982" y="0"/>
                    <a:pt x="982" y="0"/>
                    <a:pt x="982" y="0"/>
                  </a:cubicBezTo>
                  <a:cubicBezTo>
                    <a:pt x="491" y="0"/>
                    <a:pt x="0" y="540"/>
                    <a:pt x="0" y="1080"/>
                  </a:cubicBezTo>
                  <a:cubicBezTo>
                    <a:pt x="0" y="20520"/>
                    <a:pt x="0" y="20520"/>
                    <a:pt x="0" y="20520"/>
                  </a:cubicBezTo>
                  <a:cubicBezTo>
                    <a:pt x="0" y="21060"/>
                    <a:pt x="491" y="21600"/>
                    <a:pt x="98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109" y="21600"/>
                    <a:pt x="21600" y="21060"/>
                    <a:pt x="21600" y="20520"/>
                  </a:cubicBezTo>
                  <a:cubicBezTo>
                    <a:pt x="21600" y="1080"/>
                    <a:pt x="21600" y="1080"/>
                    <a:pt x="21600" y="1080"/>
                  </a:cubicBezTo>
                  <a:cubicBezTo>
                    <a:pt x="21600" y="540"/>
                    <a:pt x="21109" y="0"/>
                    <a:pt x="20618" y="0"/>
                  </a:cubicBezTo>
                  <a:close/>
                  <a:moveTo>
                    <a:pt x="20618" y="1080"/>
                  </a:moveTo>
                  <a:cubicBezTo>
                    <a:pt x="20618" y="15930"/>
                    <a:pt x="20618" y="15930"/>
                    <a:pt x="20618" y="15930"/>
                  </a:cubicBezTo>
                  <a:cubicBezTo>
                    <a:pt x="17427" y="12150"/>
                    <a:pt x="17427" y="12150"/>
                    <a:pt x="17427" y="12150"/>
                  </a:cubicBezTo>
                  <a:cubicBezTo>
                    <a:pt x="17182" y="11880"/>
                    <a:pt x="16936" y="11880"/>
                    <a:pt x="16691" y="11880"/>
                  </a:cubicBezTo>
                  <a:cubicBezTo>
                    <a:pt x="16445" y="11880"/>
                    <a:pt x="16200" y="11880"/>
                    <a:pt x="15955" y="12150"/>
                  </a:cubicBezTo>
                  <a:cubicBezTo>
                    <a:pt x="13500" y="15390"/>
                    <a:pt x="13500" y="15390"/>
                    <a:pt x="13500" y="15390"/>
                  </a:cubicBezTo>
                  <a:cubicBezTo>
                    <a:pt x="5645" y="5670"/>
                    <a:pt x="5645" y="5670"/>
                    <a:pt x="5645" y="5670"/>
                  </a:cubicBezTo>
                  <a:cubicBezTo>
                    <a:pt x="5400" y="5400"/>
                    <a:pt x="5155" y="5400"/>
                    <a:pt x="4909" y="5400"/>
                  </a:cubicBezTo>
                  <a:cubicBezTo>
                    <a:pt x="4664" y="5400"/>
                    <a:pt x="4418" y="5400"/>
                    <a:pt x="4173" y="5670"/>
                  </a:cubicBezTo>
                  <a:cubicBezTo>
                    <a:pt x="982" y="9720"/>
                    <a:pt x="982" y="9720"/>
                    <a:pt x="982" y="9720"/>
                  </a:cubicBezTo>
                  <a:cubicBezTo>
                    <a:pt x="982" y="1080"/>
                    <a:pt x="982" y="1080"/>
                    <a:pt x="982" y="1080"/>
                  </a:cubicBezTo>
                  <a:lnTo>
                    <a:pt x="20618" y="1080"/>
                  </a:lnTo>
                  <a:close/>
                  <a:moveTo>
                    <a:pt x="982" y="11340"/>
                  </a:moveTo>
                  <a:cubicBezTo>
                    <a:pt x="4909" y="6480"/>
                    <a:pt x="4909" y="6480"/>
                    <a:pt x="4909" y="6480"/>
                  </a:cubicBezTo>
                  <a:cubicBezTo>
                    <a:pt x="12764" y="16470"/>
                    <a:pt x="12764" y="16470"/>
                    <a:pt x="12764" y="16470"/>
                  </a:cubicBezTo>
                  <a:cubicBezTo>
                    <a:pt x="13500" y="17010"/>
                    <a:pt x="13500" y="17010"/>
                    <a:pt x="13500" y="17010"/>
                  </a:cubicBezTo>
                  <a:cubicBezTo>
                    <a:pt x="16200" y="20520"/>
                    <a:pt x="16200" y="20520"/>
                    <a:pt x="16200" y="20520"/>
                  </a:cubicBezTo>
                  <a:cubicBezTo>
                    <a:pt x="982" y="20520"/>
                    <a:pt x="982" y="20520"/>
                    <a:pt x="982" y="20520"/>
                  </a:cubicBezTo>
                  <a:lnTo>
                    <a:pt x="982" y="11340"/>
                  </a:lnTo>
                  <a:close/>
                  <a:moveTo>
                    <a:pt x="17427" y="20520"/>
                  </a:moveTo>
                  <a:cubicBezTo>
                    <a:pt x="13991" y="16200"/>
                    <a:pt x="13991" y="16200"/>
                    <a:pt x="13991" y="16200"/>
                  </a:cubicBezTo>
                  <a:cubicBezTo>
                    <a:pt x="16691" y="12960"/>
                    <a:pt x="16691" y="12960"/>
                    <a:pt x="16691" y="12960"/>
                  </a:cubicBezTo>
                  <a:cubicBezTo>
                    <a:pt x="20618" y="17820"/>
                    <a:pt x="20618" y="17820"/>
                    <a:pt x="20618" y="17820"/>
                  </a:cubicBezTo>
                  <a:cubicBezTo>
                    <a:pt x="20618" y="20520"/>
                    <a:pt x="20618" y="20520"/>
                    <a:pt x="20618" y="20520"/>
                  </a:cubicBezTo>
                  <a:lnTo>
                    <a:pt x="17427" y="205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01" name="Shape 3824"/>
            <p:cNvSpPr/>
            <p:nvPr/>
          </p:nvSpPr>
          <p:spPr>
            <a:xfrm>
              <a:off x="241300" y="106362"/>
              <a:ext cx="88900" cy="90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7100" y="21600"/>
                    <a:pt x="21600" y="17100"/>
                    <a:pt x="21600" y="10800"/>
                  </a:cubicBezTo>
                  <a:cubicBezTo>
                    <a:pt x="21600" y="4500"/>
                    <a:pt x="17100" y="0"/>
                    <a:pt x="10800" y="0"/>
                  </a:cubicBezTo>
                  <a:cubicBezTo>
                    <a:pt x="4500" y="0"/>
                    <a:pt x="0" y="4500"/>
                    <a:pt x="0" y="10800"/>
                  </a:cubicBezTo>
                  <a:cubicBezTo>
                    <a:pt x="0" y="17100"/>
                    <a:pt x="4500" y="21600"/>
                    <a:pt x="10800" y="21600"/>
                  </a:cubicBezTo>
                  <a:close/>
                  <a:moveTo>
                    <a:pt x="10800" y="3600"/>
                  </a:moveTo>
                  <a:cubicBezTo>
                    <a:pt x="14400" y="3600"/>
                    <a:pt x="18000" y="7200"/>
                    <a:pt x="18000" y="10800"/>
                  </a:cubicBezTo>
                  <a:cubicBezTo>
                    <a:pt x="18000" y="14400"/>
                    <a:pt x="14400" y="18000"/>
                    <a:pt x="10800" y="18000"/>
                  </a:cubicBezTo>
                  <a:cubicBezTo>
                    <a:pt x="7200" y="18000"/>
                    <a:pt x="3600" y="14400"/>
                    <a:pt x="3600" y="10800"/>
                  </a:cubicBezTo>
                  <a:cubicBezTo>
                    <a:pt x="3600" y="7200"/>
                    <a:pt x="7200" y="3600"/>
                    <a:pt x="10800" y="36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03" name="Shape 376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280752" y="3537894"/>
            <a:ext cx="1079237" cy="778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7" h="20761" extrusionOk="0">
                <a:moveTo>
                  <a:pt x="14755" y="20761"/>
                </a:moveTo>
                <a:lnTo>
                  <a:pt x="11988" y="19113"/>
                </a:lnTo>
                <a:cubicBezTo>
                  <a:pt x="6534" y="20132"/>
                  <a:pt x="1250" y="16719"/>
                  <a:pt x="188" y="11491"/>
                </a:cubicBezTo>
                <a:cubicBezTo>
                  <a:pt x="-875" y="6262"/>
                  <a:pt x="2685" y="1198"/>
                  <a:pt x="8140" y="180"/>
                </a:cubicBezTo>
                <a:cubicBezTo>
                  <a:pt x="13595" y="-839"/>
                  <a:pt x="18878" y="2574"/>
                  <a:pt x="19941" y="7802"/>
                </a:cubicBezTo>
                <a:cubicBezTo>
                  <a:pt x="20725" y="11661"/>
                  <a:pt x="18987" y="15590"/>
                  <a:pt x="15548" y="17733"/>
                </a:cubicBezTo>
                <a:close/>
              </a:path>
            </a:pathLst>
          </a:custGeom>
          <a:solidFill>
            <a:srgbClr val="EDBD68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grpSp>
        <p:nvGrpSpPr>
          <p:cNvPr id="104" name="Group 382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9662404" y="3712658"/>
            <a:ext cx="336801" cy="337913"/>
            <a:chOff x="0" y="0"/>
            <a:chExt cx="481012" cy="482600"/>
          </a:xfrm>
        </p:grpSpPr>
        <p:sp>
          <p:nvSpPr>
            <p:cNvPr id="105" name="Shape 3826"/>
            <p:cNvSpPr/>
            <p:nvPr/>
          </p:nvSpPr>
          <p:spPr>
            <a:xfrm>
              <a:off x="0" y="0"/>
              <a:ext cx="481013" cy="4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44" y="7087"/>
                  </a:moveTo>
                  <a:cubicBezTo>
                    <a:pt x="18900" y="6919"/>
                    <a:pt x="16875" y="6919"/>
                    <a:pt x="14006" y="6750"/>
                  </a:cubicBezTo>
                  <a:cubicBezTo>
                    <a:pt x="14175" y="6075"/>
                    <a:pt x="14175" y="5569"/>
                    <a:pt x="14175" y="4556"/>
                  </a:cubicBezTo>
                  <a:cubicBezTo>
                    <a:pt x="14175" y="2194"/>
                    <a:pt x="12319" y="0"/>
                    <a:pt x="10800" y="0"/>
                  </a:cubicBezTo>
                  <a:cubicBezTo>
                    <a:pt x="9619" y="0"/>
                    <a:pt x="8775" y="844"/>
                    <a:pt x="8775" y="2025"/>
                  </a:cubicBezTo>
                  <a:cubicBezTo>
                    <a:pt x="8775" y="3375"/>
                    <a:pt x="8269" y="5737"/>
                    <a:pt x="6075" y="6919"/>
                  </a:cubicBezTo>
                  <a:cubicBezTo>
                    <a:pt x="5906" y="6919"/>
                    <a:pt x="5400" y="7256"/>
                    <a:pt x="5400" y="7256"/>
                  </a:cubicBezTo>
                  <a:cubicBezTo>
                    <a:pt x="5400" y="7256"/>
                    <a:pt x="5400" y="7256"/>
                    <a:pt x="5400" y="7256"/>
                  </a:cubicBezTo>
                  <a:cubicBezTo>
                    <a:pt x="5062" y="6919"/>
                    <a:pt x="4556" y="6750"/>
                    <a:pt x="4050" y="6750"/>
                  </a:cubicBezTo>
                  <a:cubicBezTo>
                    <a:pt x="2025" y="6750"/>
                    <a:pt x="2025" y="6750"/>
                    <a:pt x="2025" y="6750"/>
                  </a:cubicBezTo>
                  <a:cubicBezTo>
                    <a:pt x="844" y="6750"/>
                    <a:pt x="0" y="7594"/>
                    <a:pt x="0" y="8775"/>
                  </a:cubicBezTo>
                  <a:cubicBezTo>
                    <a:pt x="0" y="19575"/>
                    <a:pt x="0" y="19575"/>
                    <a:pt x="0" y="19575"/>
                  </a:cubicBezTo>
                  <a:cubicBezTo>
                    <a:pt x="0" y="20756"/>
                    <a:pt x="844" y="21600"/>
                    <a:pt x="2025" y="21600"/>
                  </a:cubicBezTo>
                  <a:cubicBezTo>
                    <a:pt x="4050" y="21600"/>
                    <a:pt x="4050" y="21600"/>
                    <a:pt x="4050" y="21600"/>
                  </a:cubicBezTo>
                  <a:cubicBezTo>
                    <a:pt x="4894" y="21600"/>
                    <a:pt x="5569" y="21094"/>
                    <a:pt x="5906" y="20419"/>
                  </a:cubicBezTo>
                  <a:cubicBezTo>
                    <a:pt x="5906" y="20419"/>
                    <a:pt x="5906" y="20419"/>
                    <a:pt x="5906" y="20419"/>
                  </a:cubicBezTo>
                  <a:cubicBezTo>
                    <a:pt x="5906" y="20419"/>
                    <a:pt x="5906" y="20419"/>
                    <a:pt x="6075" y="20419"/>
                  </a:cubicBezTo>
                  <a:cubicBezTo>
                    <a:pt x="6075" y="20419"/>
                    <a:pt x="6075" y="20419"/>
                    <a:pt x="6075" y="20419"/>
                  </a:cubicBezTo>
                  <a:cubicBezTo>
                    <a:pt x="6412" y="20588"/>
                    <a:pt x="7256" y="20756"/>
                    <a:pt x="8775" y="21094"/>
                  </a:cubicBezTo>
                  <a:cubicBezTo>
                    <a:pt x="9112" y="21263"/>
                    <a:pt x="10969" y="21600"/>
                    <a:pt x="12825" y="21600"/>
                  </a:cubicBezTo>
                  <a:cubicBezTo>
                    <a:pt x="16537" y="21600"/>
                    <a:pt x="16537" y="21600"/>
                    <a:pt x="16537" y="21600"/>
                  </a:cubicBezTo>
                  <a:cubicBezTo>
                    <a:pt x="17719" y="21600"/>
                    <a:pt x="18394" y="21094"/>
                    <a:pt x="18900" y="20250"/>
                  </a:cubicBezTo>
                  <a:cubicBezTo>
                    <a:pt x="18900" y="20250"/>
                    <a:pt x="19069" y="19913"/>
                    <a:pt x="19237" y="19575"/>
                  </a:cubicBezTo>
                  <a:cubicBezTo>
                    <a:pt x="19406" y="19238"/>
                    <a:pt x="19406" y="18900"/>
                    <a:pt x="19237" y="18394"/>
                  </a:cubicBezTo>
                  <a:cubicBezTo>
                    <a:pt x="19913" y="17888"/>
                    <a:pt x="20250" y="17213"/>
                    <a:pt x="20419" y="16706"/>
                  </a:cubicBezTo>
                  <a:cubicBezTo>
                    <a:pt x="20587" y="15863"/>
                    <a:pt x="20587" y="15188"/>
                    <a:pt x="20419" y="14850"/>
                  </a:cubicBezTo>
                  <a:cubicBezTo>
                    <a:pt x="20756" y="14344"/>
                    <a:pt x="21094" y="13838"/>
                    <a:pt x="21262" y="12994"/>
                  </a:cubicBezTo>
                  <a:cubicBezTo>
                    <a:pt x="21431" y="12319"/>
                    <a:pt x="21262" y="11813"/>
                    <a:pt x="20925" y="11306"/>
                  </a:cubicBezTo>
                  <a:cubicBezTo>
                    <a:pt x="21431" y="10969"/>
                    <a:pt x="21600" y="10294"/>
                    <a:pt x="21600" y="9787"/>
                  </a:cubicBezTo>
                  <a:cubicBezTo>
                    <a:pt x="21600" y="9787"/>
                    <a:pt x="21600" y="9787"/>
                    <a:pt x="21600" y="9787"/>
                  </a:cubicBezTo>
                  <a:cubicBezTo>
                    <a:pt x="21600" y="9619"/>
                    <a:pt x="21600" y="9619"/>
                    <a:pt x="21600" y="9450"/>
                  </a:cubicBezTo>
                  <a:cubicBezTo>
                    <a:pt x="21600" y="8606"/>
                    <a:pt x="21094" y="7425"/>
                    <a:pt x="19744" y="7087"/>
                  </a:cubicBezTo>
                  <a:close/>
                  <a:moveTo>
                    <a:pt x="4725" y="19575"/>
                  </a:moveTo>
                  <a:cubicBezTo>
                    <a:pt x="4725" y="19913"/>
                    <a:pt x="4388" y="20250"/>
                    <a:pt x="4050" y="20250"/>
                  </a:cubicBezTo>
                  <a:cubicBezTo>
                    <a:pt x="2025" y="20250"/>
                    <a:pt x="2025" y="20250"/>
                    <a:pt x="2025" y="20250"/>
                  </a:cubicBezTo>
                  <a:cubicBezTo>
                    <a:pt x="1688" y="20250"/>
                    <a:pt x="1350" y="19913"/>
                    <a:pt x="1350" y="19575"/>
                  </a:cubicBezTo>
                  <a:cubicBezTo>
                    <a:pt x="1350" y="8775"/>
                    <a:pt x="1350" y="8775"/>
                    <a:pt x="1350" y="8775"/>
                  </a:cubicBezTo>
                  <a:cubicBezTo>
                    <a:pt x="1350" y="8437"/>
                    <a:pt x="1688" y="8100"/>
                    <a:pt x="2025" y="8100"/>
                  </a:cubicBezTo>
                  <a:cubicBezTo>
                    <a:pt x="4050" y="8100"/>
                    <a:pt x="4050" y="8100"/>
                    <a:pt x="4050" y="8100"/>
                  </a:cubicBezTo>
                  <a:cubicBezTo>
                    <a:pt x="4388" y="8100"/>
                    <a:pt x="4725" y="8437"/>
                    <a:pt x="4725" y="8775"/>
                  </a:cubicBezTo>
                  <a:lnTo>
                    <a:pt x="4725" y="19575"/>
                  </a:lnTo>
                  <a:close/>
                  <a:moveTo>
                    <a:pt x="20250" y="9787"/>
                  </a:moveTo>
                  <a:cubicBezTo>
                    <a:pt x="20250" y="10125"/>
                    <a:pt x="20081" y="10800"/>
                    <a:pt x="18900" y="10800"/>
                  </a:cubicBezTo>
                  <a:cubicBezTo>
                    <a:pt x="17887" y="10800"/>
                    <a:pt x="17550" y="10800"/>
                    <a:pt x="17550" y="10800"/>
                  </a:cubicBezTo>
                  <a:cubicBezTo>
                    <a:pt x="17381" y="10800"/>
                    <a:pt x="17212" y="10969"/>
                    <a:pt x="17212" y="11138"/>
                  </a:cubicBezTo>
                  <a:cubicBezTo>
                    <a:pt x="17212" y="11306"/>
                    <a:pt x="17381" y="11475"/>
                    <a:pt x="17550" y="11475"/>
                  </a:cubicBezTo>
                  <a:cubicBezTo>
                    <a:pt x="17550" y="11475"/>
                    <a:pt x="17887" y="11475"/>
                    <a:pt x="18900" y="11475"/>
                  </a:cubicBezTo>
                  <a:cubicBezTo>
                    <a:pt x="19913" y="11475"/>
                    <a:pt x="20081" y="12319"/>
                    <a:pt x="19913" y="12656"/>
                  </a:cubicBezTo>
                  <a:cubicBezTo>
                    <a:pt x="19913" y="13163"/>
                    <a:pt x="19575" y="14175"/>
                    <a:pt x="18562" y="14175"/>
                  </a:cubicBezTo>
                  <a:cubicBezTo>
                    <a:pt x="17381" y="14175"/>
                    <a:pt x="16875" y="14175"/>
                    <a:pt x="16875" y="14175"/>
                  </a:cubicBezTo>
                  <a:cubicBezTo>
                    <a:pt x="16706" y="14175"/>
                    <a:pt x="16537" y="14344"/>
                    <a:pt x="16537" y="14513"/>
                  </a:cubicBezTo>
                  <a:cubicBezTo>
                    <a:pt x="16537" y="14681"/>
                    <a:pt x="16706" y="14850"/>
                    <a:pt x="16875" y="14850"/>
                  </a:cubicBezTo>
                  <a:cubicBezTo>
                    <a:pt x="16875" y="14850"/>
                    <a:pt x="17719" y="14850"/>
                    <a:pt x="18225" y="14850"/>
                  </a:cubicBezTo>
                  <a:cubicBezTo>
                    <a:pt x="19406" y="14850"/>
                    <a:pt x="19237" y="15694"/>
                    <a:pt x="19069" y="16200"/>
                  </a:cubicBezTo>
                  <a:cubicBezTo>
                    <a:pt x="18900" y="16875"/>
                    <a:pt x="18731" y="17550"/>
                    <a:pt x="17381" y="17550"/>
                  </a:cubicBezTo>
                  <a:cubicBezTo>
                    <a:pt x="16875" y="17550"/>
                    <a:pt x="16200" y="17550"/>
                    <a:pt x="16200" y="17550"/>
                  </a:cubicBezTo>
                  <a:cubicBezTo>
                    <a:pt x="16031" y="17550"/>
                    <a:pt x="15862" y="17719"/>
                    <a:pt x="15862" y="17888"/>
                  </a:cubicBezTo>
                  <a:cubicBezTo>
                    <a:pt x="15862" y="18056"/>
                    <a:pt x="16031" y="18225"/>
                    <a:pt x="16200" y="18225"/>
                  </a:cubicBezTo>
                  <a:cubicBezTo>
                    <a:pt x="16200" y="18225"/>
                    <a:pt x="16706" y="18225"/>
                    <a:pt x="17212" y="18225"/>
                  </a:cubicBezTo>
                  <a:cubicBezTo>
                    <a:pt x="18056" y="18225"/>
                    <a:pt x="18056" y="18900"/>
                    <a:pt x="17887" y="19238"/>
                  </a:cubicBezTo>
                  <a:cubicBezTo>
                    <a:pt x="17887" y="19406"/>
                    <a:pt x="17719" y="19575"/>
                    <a:pt x="17719" y="19744"/>
                  </a:cubicBezTo>
                  <a:cubicBezTo>
                    <a:pt x="17550" y="20081"/>
                    <a:pt x="17212" y="20250"/>
                    <a:pt x="16537" y="20250"/>
                  </a:cubicBezTo>
                  <a:cubicBezTo>
                    <a:pt x="12825" y="20250"/>
                    <a:pt x="12825" y="20250"/>
                    <a:pt x="12825" y="20250"/>
                  </a:cubicBezTo>
                  <a:cubicBezTo>
                    <a:pt x="10969" y="20250"/>
                    <a:pt x="9112" y="19913"/>
                    <a:pt x="9112" y="19744"/>
                  </a:cubicBezTo>
                  <a:cubicBezTo>
                    <a:pt x="6244" y="19238"/>
                    <a:pt x="6075" y="19069"/>
                    <a:pt x="5906" y="19069"/>
                  </a:cubicBezTo>
                  <a:cubicBezTo>
                    <a:pt x="5906" y="19069"/>
                    <a:pt x="5400" y="18900"/>
                    <a:pt x="5400" y="18563"/>
                  </a:cubicBezTo>
                  <a:cubicBezTo>
                    <a:pt x="5400" y="9112"/>
                    <a:pt x="5400" y="9112"/>
                    <a:pt x="5400" y="9112"/>
                  </a:cubicBezTo>
                  <a:cubicBezTo>
                    <a:pt x="5400" y="8775"/>
                    <a:pt x="5569" y="8606"/>
                    <a:pt x="5906" y="8437"/>
                  </a:cubicBezTo>
                  <a:cubicBezTo>
                    <a:pt x="5906" y="8437"/>
                    <a:pt x="6075" y="8437"/>
                    <a:pt x="6075" y="8437"/>
                  </a:cubicBezTo>
                  <a:cubicBezTo>
                    <a:pt x="9112" y="7087"/>
                    <a:pt x="10125" y="4387"/>
                    <a:pt x="10125" y="2025"/>
                  </a:cubicBezTo>
                  <a:cubicBezTo>
                    <a:pt x="10125" y="1687"/>
                    <a:pt x="10462" y="1350"/>
                    <a:pt x="10800" y="1350"/>
                  </a:cubicBezTo>
                  <a:cubicBezTo>
                    <a:pt x="11475" y="1350"/>
                    <a:pt x="12825" y="2700"/>
                    <a:pt x="12825" y="4556"/>
                  </a:cubicBezTo>
                  <a:cubicBezTo>
                    <a:pt x="12825" y="6075"/>
                    <a:pt x="12656" y="6412"/>
                    <a:pt x="12150" y="8100"/>
                  </a:cubicBezTo>
                  <a:cubicBezTo>
                    <a:pt x="18900" y="8100"/>
                    <a:pt x="18900" y="8269"/>
                    <a:pt x="19406" y="8437"/>
                  </a:cubicBezTo>
                  <a:cubicBezTo>
                    <a:pt x="20250" y="8606"/>
                    <a:pt x="20250" y="9112"/>
                    <a:pt x="20250" y="9450"/>
                  </a:cubicBezTo>
                  <a:cubicBezTo>
                    <a:pt x="20250" y="9619"/>
                    <a:pt x="20250" y="9619"/>
                    <a:pt x="20250" y="97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06" name="Shape 3827"/>
            <p:cNvSpPr/>
            <p:nvPr/>
          </p:nvSpPr>
          <p:spPr>
            <a:xfrm>
              <a:off x="44450" y="392112"/>
              <a:ext cx="44451" cy="4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5400"/>
                    <a:pt x="0" y="10800"/>
                  </a:cubicBezTo>
                  <a:cubicBezTo>
                    <a:pt x="0" y="16200"/>
                    <a:pt x="5400" y="21600"/>
                    <a:pt x="10800" y="21600"/>
                  </a:cubicBezTo>
                  <a:cubicBezTo>
                    <a:pt x="16200" y="21600"/>
                    <a:pt x="21600" y="16200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lose/>
                  <a:moveTo>
                    <a:pt x="10800" y="14400"/>
                  </a:moveTo>
                  <a:cubicBezTo>
                    <a:pt x="9000" y="14400"/>
                    <a:pt x="7200" y="12600"/>
                    <a:pt x="7200" y="10800"/>
                  </a:cubicBezTo>
                  <a:cubicBezTo>
                    <a:pt x="7200" y="9000"/>
                    <a:pt x="9000" y="7200"/>
                    <a:pt x="10800" y="7200"/>
                  </a:cubicBezTo>
                  <a:cubicBezTo>
                    <a:pt x="12600" y="7200"/>
                    <a:pt x="14400" y="9000"/>
                    <a:pt x="14400" y="10800"/>
                  </a:cubicBezTo>
                  <a:cubicBezTo>
                    <a:pt x="14400" y="12600"/>
                    <a:pt x="12600" y="14400"/>
                    <a:pt x="10800" y="144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95" name="矩形 19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010387" y="2740903"/>
            <a:ext cx="4526150" cy="270727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dirty="0">
                <a:solidFill>
                  <a:srgbClr val="AF4343"/>
                </a:solidFill>
                <a:latin typeface="微软雅黑" pitchFamily="34" charset="-122"/>
                <a:ea typeface="微软雅黑" pitchFamily="34" charset="-122"/>
              </a:rPr>
              <a:t>此处添加标题</a:t>
            </a:r>
            <a:endParaRPr lang="en-US" altLang="zh-CN" sz="2800" b="1" dirty="0">
              <a:solidFill>
                <a:srgbClr val="AF4343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平台的模板设计在追求原创设计的基础上不断创新，引领设计时尚潮流，为用户提供国际顶级的原创模板设计作品两万余套。</a:t>
            </a:r>
          </a:p>
        </p:txBody>
      </p:sp>
      <p:sp>
        <p:nvSpPr>
          <p:cNvPr id="96" name="圆角矩形 9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273938" y="425016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108" name="文本框 10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9" name="文本框 10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110" name="文本框 10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624306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0" y="4623065"/>
            <a:ext cx="12192000" cy="223493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0671" y="4889359"/>
            <a:ext cx="2506914" cy="1670337"/>
          </a:xfrm>
          <a:prstGeom prst="rect">
            <a:avLst/>
          </a:prstGeom>
          <a:effectLst>
            <a:outerShdw blurRad="254000" dist="88900" dir="81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17" name="Isosceles Triangle 10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3950613" y="5316076"/>
            <a:ext cx="211146" cy="182023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" name="矩形 1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205617" y="5146994"/>
            <a:ext cx="7167233" cy="1313043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平台的模板设计在追求原创设计的基础上不断创新，引领设计时尚潮流，为用户提供国际顶级的原创模板设计作品两万余套。</a:t>
            </a:r>
          </a:p>
        </p:txBody>
      </p:sp>
      <p:sp>
        <p:nvSpPr>
          <p:cNvPr id="19" name="Round Same Side Corner Rectangle 2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2620484" y="1292980"/>
            <a:ext cx="427518" cy="218966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BD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sz="11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20" name="Round Same Side Corner Rectangle 3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6104679" y="1292980"/>
            <a:ext cx="427518" cy="218966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BD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sz="11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21" name="Round Same Side Corner Rectangle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5400000">
            <a:off x="9588873" y="1303820"/>
            <a:ext cx="427518" cy="218966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BD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sz="11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22" name="Round Same Side Corner Rectangle 4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16200000">
            <a:off x="1174711" y="2029361"/>
            <a:ext cx="427518" cy="7178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sz="11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23" name="Round Same Side Corner Rectangle 4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16200000">
            <a:off x="4658813" y="2020760"/>
            <a:ext cx="427518" cy="7178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D7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sz="11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24" name="Round Same Side Corner Rectangle 4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rot="16200000">
            <a:off x="8138127" y="2037322"/>
            <a:ext cx="427518" cy="7178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sz="11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28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1194665" y="2232381"/>
            <a:ext cx="293788" cy="293786"/>
          </a:xfrm>
          <a:custGeom>
            <a:avLst/>
            <a:gdLst>
              <a:gd name="T0" fmla="*/ 212 w 426"/>
              <a:gd name="T1" fmla="*/ 0 h 426"/>
              <a:gd name="T2" fmla="*/ 212 w 426"/>
              <a:gd name="T3" fmla="*/ 0 h 426"/>
              <a:gd name="T4" fmla="*/ 0 w 426"/>
              <a:gd name="T5" fmla="*/ 213 h 426"/>
              <a:gd name="T6" fmla="*/ 212 w 426"/>
              <a:gd name="T7" fmla="*/ 425 h 426"/>
              <a:gd name="T8" fmla="*/ 425 w 426"/>
              <a:gd name="T9" fmla="*/ 213 h 426"/>
              <a:gd name="T10" fmla="*/ 212 w 426"/>
              <a:gd name="T11" fmla="*/ 0 h 426"/>
              <a:gd name="T12" fmla="*/ 229 w 426"/>
              <a:gd name="T13" fmla="*/ 390 h 426"/>
              <a:gd name="T14" fmla="*/ 229 w 426"/>
              <a:gd name="T15" fmla="*/ 390 h 426"/>
              <a:gd name="T16" fmla="*/ 229 w 426"/>
              <a:gd name="T17" fmla="*/ 292 h 426"/>
              <a:gd name="T18" fmla="*/ 194 w 426"/>
              <a:gd name="T19" fmla="*/ 292 h 426"/>
              <a:gd name="T20" fmla="*/ 194 w 426"/>
              <a:gd name="T21" fmla="*/ 390 h 426"/>
              <a:gd name="T22" fmla="*/ 35 w 426"/>
              <a:gd name="T23" fmla="*/ 230 h 426"/>
              <a:gd name="T24" fmla="*/ 132 w 426"/>
              <a:gd name="T25" fmla="*/ 230 h 426"/>
              <a:gd name="T26" fmla="*/ 132 w 426"/>
              <a:gd name="T27" fmla="*/ 195 h 426"/>
              <a:gd name="T28" fmla="*/ 35 w 426"/>
              <a:gd name="T29" fmla="*/ 195 h 426"/>
              <a:gd name="T30" fmla="*/ 194 w 426"/>
              <a:gd name="T31" fmla="*/ 44 h 426"/>
              <a:gd name="T32" fmla="*/ 194 w 426"/>
              <a:gd name="T33" fmla="*/ 142 h 426"/>
              <a:gd name="T34" fmla="*/ 229 w 426"/>
              <a:gd name="T35" fmla="*/ 142 h 426"/>
              <a:gd name="T36" fmla="*/ 229 w 426"/>
              <a:gd name="T37" fmla="*/ 44 h 426"/>
              <a:gd name="T38" fmla="*/ 380 w 426"/>
              <a:gd name="T39" fmla="*/ 195 h 426"/>
              <a:gd name="T40" fmla="*/ 292 w 426"/>
              <a:gd name="T41" fmla="*/ 195 h 426"/>
              <a:gd name="T42" fmla="*/ 292 w 426"/>
              <a:gd name="T43" fmla="*/ 230 h 426"/>
              <a:gd name="T44" fmla="*/ 380 w 426"/>
              <a:gd name="T45" fmla="*/ 230 h 426"/>
              <a:gd name="T46" fmla="*/ 229 w 426"/>
              <a:gd name="T47" fmla="*/ 39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26" h="426">
                <a:moveTo>
                  <a:pt x="212" y="0"/>
                </a:moveTo>
                <a:lnTo>
                  <a:pt x="212" y="0"/>
                </a:lnTo>
                <a:cubicBezTo>
                  <a:pt x="97" y="0"/>
                  <a:pt x="0" y="97"/>
                  <a:pt x="0" y="213"/>
                </a:cubicBezTo>
                <a:cubicBezTo>
                  <a:pt x="0" y="336"/>
                  <a:pt x="97" y="425"/>
                  <a:pt x="212" y="425"/>
                </a:cubicBezTo>
                <a:cubicBezTo>
                  <a:pt x="327" y="425"/>
                  <a:pt x="425" y="336"/>
                  <a:pt x="425" y="213"/>
                </a:cubicBezTo>
                <a:cubicBezTo>
                  <a:pt x="425" y="97"/>
                  <a:pt x="327" y="0"/>
                  <a:pt x="212" y="0"/>
                </a:cubicBezTo>
                <a:close/>
                <a:moveTo>
                  <a:pt x="229" y="390"/>
                </a:moveTo>
                <a:lnTo>
                  <a:pt x="229" y="390"/>
                </a:lnTo>
                <a:cubicBezTo>
                  <a:pt x="229" y="292"/>
                  <a:pt x="229" y="292"/>
                  <a:pt x="229" y="292"/>
                </a:cubicBezTo>
                <a:cubicBezTo>
                  <a:pt x="194" y="292"/>
                  <a:pt x="194" y="292"/>
                  <a:pt x="194" y="292"/>
                </a:cubicBezTo>
                <a:cubicBezTo>
                  <a:pt x="194" y="390"/>
                  <a:pt x="194" y="390"/>
                  <a:pt x="194" y="390"/>
                </a:cubicBezTo>
                <a:cubicBezTo>
                  <a:pt x="114" y="380"/>
                  <a:pt x="44" y="310"/>
                  <a:pt x="35" y="230"/>
                </a:cubicBezTo>
                <a:cubicBezTo>
                  <a:pt x="132" y="230"/>
                  <a:pt x="132" y="230"/>
                  <a:pt x="132" y="230"/>
                </a:cubicBezTo>
                <a:cubicBezTo>
                  <a:pt x="132" y="195"/>
                  <a:pt x="132" y="195"/>
                  <a:pt x="132" y="195"/>
                </a:cubicBezTo>
                <a:cubicBezTo>
                  <a:pt x="35" y="195"/>
                  <a:pt x="35" y="195"/>
                  <a:pt x="35" y="195"/>
                </a:cubicBezTo>
                <a:cubicBezTo>
                  <a:pt x="44" y="115"/>
                  <a:pt x="114" y="53"/>
                  <a:pt x="194" y="44"/>
                </a:cubicBezTo>
                <a:cubicBezTo>
                  <a:pt x="194" y="142"/>
                  <a:pt x="194" y="142"/>
                  <a:pt x="194" y="142"/>
                </a:cubicBezTo>
                <a:cubicBezTo>
                  <a:pt x="229" y="142"/>
                  <a:pt x="229" y="142"/>
                  <a:pt x="229" y="142"/>
                </a:cubicBezTo>
                <a:cubicBezTo>
                  <a:pt x="229" y="44"/>
                  <a:pt x="229" y="44"/>
                  <a:pt x="229" y="44"/>
                </a:cubicBezTo>
                <a:cubicBezTo>
                  <a:pt x="310" y="53"/>
                  <a:pt x="380" y="115"/>
                  <a:pt x="380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230"/>
                  <a:pt x="292" y="230"/>
                  <a:pt x="292" y="230"/>
                </a:cubicBezTo>
                <a:cubicBezTo>
                  <a:pt x="380" y="230"/>
                  <a:pt x="380" y="230"/>
                  <a:pt x="380" y="230"/>
                </a:cubicBezTo>
                <a:cubicBezTo>
                  <a:pt x="380" y="310"/>
                  <a:pt x="310" y="380"/>
                  <a:pt x="229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29" name="Freeform 10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8158773" y="2247156"/>
            <a:ext cx="342248" cy="305901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30" name="Freeform 11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4688625" y="2219557"/>
            <a:ext cx="305904" cy="318016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31" name="Rectangle 6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2141963" y="2146799"/>
            <a:ext cx="1135622" cy="498562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小标题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2" name="Rectangle 6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5616729" y="2154040"/>
            <a:ext cx="1135621" cy="498562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小标题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3" name="Rectangle 6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103956" y="2155308"/>
            <a:ext cx="1135621" cy="498562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小标题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7" name="矩形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35211" y="2917367"/>
            <a:ext cx="2894083" cy="1165695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38" name="矩形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458458" y="2917367"/>
            <a:ext cx="2894083" cy="1165695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39" name="矩形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924555" y="2917367"/>
            <a:ext cx="2894083" cy="1165695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48" name="圆角矩形 4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273938" y="425016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51" name="文本框 5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52" name="文本框 5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53" name="文本框 5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3854720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4127583" y="2604805"/>
            <a:ext cx="4134100" cy="4253195"/>
            <a:chOff x="3662363" y="1925638"/>
            <a:chExt cx="4794250" cy="4932362"/>
          </a:xfrm>
        </p:grpSpPr>
        <p:sp>
          <p:nvSpPr>
            <p:cNvPr id="48" name="AutoShape 2"/>
            <p:cNvSpPr>
              <a:spLocks/>
            </p:cNvSpPr>
            <p:nvPr/>
          </p:nvSpPr>
          <p:spPr bwMode="auto">
            <a:xfrm>
              <a:off x="4421188" y="2533650"/>
              <a:ext cx="3225800" cy="4324350"/>
            </a:xfrm>
            <a:custGeom>
              <a:avLst/>
              <a:gdLst>
                <a:gd name="T0" fmla="*/ 1314450 w 20607"/>
                <a:gd name="T1" fmla="*/ 1805588 h 21337"/>
                <a:gd name="T2" fmla="*/ 1314450 w 20607"/>
                <a:gd name="T3" fmla="*/ 1805588 h 21337"/>
                <a:gd name="T4" fmla="*/ 1314450 w 20607"/>
                <a:gd name="T5" fmla="*/ 1805588 h 21337"/>
                <a:gd name="T6" fmla="*/ 1314450 w 20607"/>
                <a:gd name="T7" fmla="*/ 1805588 h 21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07" h="21337">
                  <a:moveTo>
                    <a:pt x="7457" y="21337"/>
                  </a:moveTo>
                  <a:cubicBezTo>
                    <a:pt x="7457" y="21337"/>
                    <a:pt x="10109" y="14324"/>
                    <a:pt x="8063" y="12640"/>
                  </a:cubicBezTo>
                  <a:cubicBezTo>
                    <a:pt x="4425" y="9779"/>
                    <a:pt x="-425" y="9050"/>
                    <a:pt x="29" y="8938"/>
                  </a:cubicBezTo>
                  <a:cubicBezTo>
                    <a:pt x="2909" y="8377"/>
                    <a:pt x="7532" y="11238"/>
                    <a:pt x="8745" y="10452"/>
                  </a:cubicBezTo>
                  <a:cubicBezTo>
                    <a:pt x="9730" y="9835"/>
                    <a:pt x="9882" y="6301"/>
                    <a:pt x="9124" y="4954"/>
                  </a:cubicBezTo>
                  <a:cubicBezTo>
                    <a:pt x="7684" y="2317"/>
                    <a:pt x="4122" y="1364"/>
                    <a:pt x="5334" y="1364"/>
                  </a:cubicBezTo>
                  <a:cubicBezTo>
                    <a:pt x="7002" y="1364"/>
                    <a:pt x="9276" y="3439"/>
                    <a:pt x="9579" y="3159"/>
                  </a:cubicBezTo>
                  <a:cubicBezTo>
                    <a:pt x="9958" y="2934"/>
                    <a:pt x="12004" y="-263"/>
                    <a:pt x="12762" y="17"/>
                  </a:cubicBezTo>
                  <a:cubicBezTo>
                    <a:pt x="12989" y="129"/>
                    <a:pt x="10867" y="1756"/>
                    <a:pt x="10867" y="4169"/>
                  </a:cubicBezTo>
                  <a:cubicBezTo>
                    <a:pt x="10867" y="6525"/>
                    <a:pt x="11246" y="11294"/>
                    <a:pt x="12534" y="10733"/>
                  </a:cubicBezTo>
                  <a:cubicBezTo>
                    <a:pt x="14732" y="9723"/>
                    <a:pt x="19052" y="7984"/>
                    <a:pt x="20568" y="8096"/>
                  </a:cubicBezTo>
                  <a:cubicBezTo>
                    <a:pt x="21175" y="8152"/>
                    <a:pt x="14429" y="10116"/>
                    <a:pt x="12989" y="12528"/>
                  </a:cubicBezTo>
                  <a:cubicBezTo>
                    <a:pt x="11777" y="14548"/>
                    <a:pt x="12459" y="20663"/>
                    <a:pt x="13065" y="21337"/>
                  </a:cubicBezTo>
                  <a:lnTo>
                    <a:pt x="7457" y="2133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AutoShape 3"/>
            <p:cNvSpPr>
              <a:spLocks/>
            </p:cNvSpPr>
            <p:nvPr/>
          </p:nvSpPr>
          <p:spPr bwMode="auto">
            <a:xfrm>
              <a:off x="6470650" y="3957638"/>
              <a:ext cx="309563" cy="442912"/>
            </a:xfrm>
            <a:custGeom>
              <a:avLst/>
              <a:gdLst>
                <a:gd name="T0" fmla="*/ 125992 w 9894"/>
                <a:gd name="T1" fmla="*/ 180655 h 21600"/>
                <a:gd name="T2" fmla="*/ 125992 w 9894"/>
                <a:gd name="T3" fmla="*/ 180655 h 21600"/>
                <a:gd name="T4" fmla="*/ 125992 w 9894"/>
                <a:gd name="T5" fmla="*/ 180655 h 21600"/>
                <a:gd name="T6" fmla="*/ 125992 w 9894"/>
                <a:gd name="T7" fmla="*/ 18065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94" h="21600">
                  <a:moveTo>
                    <a:pt x="5448" y="21599"/>
                  </a:moveTo>
                  <a:cubicBezTo>
                    <a:pt x="5448" y="21599"/>
                    <a:pt x="-4783" y="19938"/>
                    <a:pt x="2795" y="0"/>
                  </a:cubicBezTo>
                  <a:cubicBezTo>
                    <a:pt x="2795" y="0"/>
                    <a:pt x="16817" y="14399"/>
                    <a:pt x="5448" y="21599"/>
                  </a:cubicBezTo>
                  <a:close/>
                </a:path>
              </a:pathLst>
            </a:custGeom>
            <a:solidFill>
              <a:srgbClr val="DD7A5B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AutoShape 4"/>
            <p:cNvSpPr>
              <a:spLocks/>
            </p:cNvSpPr>
            <p:nvPr/>
          </p:nvSpPr>
          <p:spPr bwMode="auto">
            <a:xfrm>
              <a:off x="6994525" y="3711575"/>
              <a:ext cx="292100" cy="455613"/>
            </a:xfrm>
            <a:custGeom>
              <a:avLst/>
              <a:gdLst>
                <a:gd name="T0" fmla="*/ 118869 w 9611"/>
                <a:gd name="T1" fmla="*/ 185673 h 21600"/>
                <a:gd name="T2" fmla="*/ 118869 w 9611"/>
                <a:gd name="T3" fmla="*/ 185673 h 21600"/>
                <a:gd name="T4" fmla="*/ 118869 w 9611"/>
                <a:gd name="T5" fmla="*/ 185673 h 21600"/>
                <a:gd name="T6" fmla="*/ 118869 w 9611"/>
                <a:gd name="T7" fmla="*/ 18567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11" h="21600">
                  <a:moveTo>
                    <a:pt x="3586" y="21599"/>
                  </a:moveTo>
                  <a:cubicBezTo>
                    <a:pt x="3586" y="21599"/>
                    <a:pt x="-5446" y="17280"/>
                    <a:pt x="5157" y="0"/>
                  </a:cubicBezTo>
                  <a:cubicBezTo>
                    <a:pt x="5157" y="0"/>
                    <a:pt x="16153" y="18900"/>
                    <a:pt x="3586" y="21599"/>
                  </a:cubicBezTo>
                  <a:close/>
                </a:path>
              </a:pathLst>
            </a:custGeom>
            <a:solidFill>
              <a:srgbClr val="EBD48E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AutoShape 5"/>
            <p:cNvSpPr>
              <a:spLocks/>
            </p:cNvSpPr>
            <p:nvPr/>
          </p:nvSpPr>
          <p:spPr bwMode="auto">
            <a:xfrm>
              <a:off x="7412038" y="3502025"/>
              <a:ext cx="342900" cy="534988"/>
            </a:xfrm>
            <a:custGeom>
              <a:avLst/>
              <a:gdLst>
                <a:gd name="T0" fmla="*/ 139912 w 10585"/>
                <a:gd name="T1" fmla="*/ 218292 h 21600"/>
                <a:gd name="T2" fmla="*/ 139912 w 10585"/>
                <a:gd name="T3" fmla="*/ 218292 h 21600"/>
                <a:gd name="T4" fmla="*/ 139912 w 10585"/>
                <a:gd name="T5" fmla="*/ 218292 h 21600"/>
                <a:gd name="T6" fmla="*/ 139912 w 10585"/>
                <a:gd name="T7" fmla="*/ 21829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585" h="21600">
                  <a:moveTo>
                    <a:pt x="2210" y="21599"/>
                  </a:moveTo>
                  <a:cubicBezTo>
                    <a:pt x="2210" y="21599"/>
                    <a:pt x="-5844" y="11489"/>
                    <a:pt x="8800" y="0"/>
                  </a:cubicBezTo>
                  <a:cubicBezTo>
                    <a:pt x="8800" y="0"/>
                    <a:pt x="15756" y="19761"/>
                    <a:pt x="2210" y="21599"/>
                  </a:cubicBezTo>
                  <a:close/>
                </a:path>
              </a:pathLst>
            </a:custGeom>
            <a:solidFill>
              <a:srgbClr val="EDBD68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AutoShape 6"/>
            <p:cNvSpPr>
              <a:spLocks/>
            </p:cNvSpPr>
            <p:nvPr/>
          </p:nvSpPr>
          <p:spPr bwMode="auto">
            <a:xfrm>
              <a:off x="7897813" y="3735388"/>
              <a:ext cx="558800" cy="301625"/>
            </a:xfrm>
            <a:custGeom>
              <a:avLst/>
              <a:gdLst>
                <a:gd name="T0" fmla="*/ 227263 w 19937"/>
                <a:gd name="T1" fmla="*/ 192776 h 14258"/>
                <a:gd name="T2" fmla="*/ 227263 w 19937"/>
                <a:gd name="T3" fmla="*/ 192776 h 14258"/>
                <a:gd name="T4" fmla="*/ 227263 w 19937"/>
                <a:gd name="T5" fmla="*/ 192776 h 14258"/>
                <a:gd name="T6" fmla="*/ 227263 w 19937"/>
                <a:gd name="T7" fmla="*/ 192776 h 142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937" h="14258">
                  <a:moveTo>
                    <a:pt x="31" y="8876"/>
                  </a:moveTo>
                  <a:cubicBezTo>
                    <a:pt x="31" y="8876"/>
                    <a:pt x="-1663" y="-4084"/>
                    <a:pt x="19936" y="1316"/>
                  </a:cubicBezTo>
                  <a:cubicBezTo>
                    <a:pt x="19936" y="1316"/>
                    <a:pt x="17819" y="4016"/>
                    <a:pt x="14854" y="9416"/>
                  </a:cubicBezTo>
                  <a:cubicBezTo>
                    <a:pt x="11889" y="14276"/>
                    <a:pt x="2995" y="17515"/>
                    <a:pt x="31" y="8876"/>
                  </a:cubicBezTo>
                  <a:close/>
                </a:path>
              </a:pathLst>
            </a:custGeom>
            <a:solidFill>
              <a:srgbClr val="DD7A5B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AutoShape 7"/>
            <p:cNvSpPr>
              <a:spLocks/>
            </p:cNvSpPr>
            <p:nvPr/>
          </p:nvSpPr>
          <p:spPr bwMode="auto">
            <a:xfrm>
              <a:off x="7718425" y="4252913"/>
              <a:ext cx="481013" cy="276225"/>
            </a:xfrm>
            <a:custGeom>
              <a:avLst/>
              <a:gdLst>
                <a:gd name="T0" fmla="*/ 195655 w 19438"/>
                <a:gd name="T1" fmla="*/ 112138 h 16645"/>
                <a:gd name="T2" fmla="*/ 195655 w 19438"/>
                <a:gd name="T3" fmla="*/ 112138 h 16645"/>
                <a:gd name="T4" fmla="*/ 195655 w 19438"/>
                <a:gd name="T5" fmla="*/ 112138 h 16645"/>
                <a:gd name="T6" fmla="*/ 195655 w 19438"/>
                <a:gd name="T7" fmla="*/ 112138 h 166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438" h="16645">
                  <a:moveTo>
                    <a:pt x="4557" y="0"/>
                  </a:moveTo>
                  <a:cubicBezTo>
                    <a:pt x="4557" y="0"/>
                    <a:pt x="17038" y="2090"/>
                    <a:pt x="19438" y="13935"/>
                  </a:cubicBezTo>
                  <a:cubicBezTo>
                    <a:pt x="19438" y="13935"/>
                    <a:pt x="11277" y="21599"/>
                    <a:pt x="2157" y="11148"/>
                  </a:cubicBezTo>
                  <a:cubicBezTo>
                    <a:pt x="-2162" y="5574"/>
                    <a:pt x="717" y="696"/>
                    <a:pt x="4557" y="0"/>
                  </a:cubicBezTo>
                  <a:close/>
                </a:path>
              </a:pathLst>
            </a:custGeom>
            <a:solidFill>
              <a:srgbClr val="EBD48E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AutoShape 8"/>
            <p:cNvSpPr>
              <a:spLocks/>
            </p:cNvSpPr>
            <p:nvPr/>
          </p:nvSpPr>
          <p:spPr bwMode="auto">
            <a:xfrm>
              <a:off x="7386638" y="4497388"/>
              <a:ext cx="395287" cy="371475"/>
            </a:xfrm>
            <a:custGeom>
              <a:avLst/>
              <a:gdLst>
                <a:gd name="T0" fmla="*/ 160461 w 20049"/>
                <a:gd name="T1" fmla="*/ 199618 h 18650"/>
                <a:gd name="T2" fmla="*/ 160461 w 20049"/>
                <a:gd name="T3" fmla="*/ 199618 h 18650"/>
                <a:gd name="T4" fmla="*/ 160461 w 20049"/>
                <a:gd name="T5" fmla="*/ 199618 h 18650"/>
                <a:gd name="T6" fmla="*/ 160461 w 20049"/>
                <a:gd name="T7" fmla="*/ 199618 h 186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49" h="18650">
                  <a:moveTo>
                    <a:pt x="2048" y="1597"/>
                  </a:moveTo>
                  <a:cubicBezTo>
                    <a:pt x="2048" y="1597"/>
                    <a:pt x="8649" y="-2950"/>
                    <a:pt x="14648" y="3302"/>
                  </a:cubicBezTo>
                  <a:cubicBezTo>
                    <a:pt x="20049" y="8986"/>
                    <a:pt x="18848" y="15807"/>
                    <a:pt x="20049" y="18649"/>
                  </a:cubicBezTo>
                  <a:cubicBezTo>
                    <a:pt x="20049" y="18649"/>
                    <a:pt x="6848" y="16944"/>
                    <a:pt x="1448" y="10123"/>
                  </a:cubicBezTo>
                  <a:cubicBezTo>
                    <a:pt x="-1551" y="6144"/>
                    <a:pt x="848" y="3302"/>
                    <a:pt x="2048" y="1597"/>
                  </a:cubicBez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AutoShape 9"/>
            <p:cNvSpPr>
              <a:spLocks/>
            </p:cNvSpPr>
            <p:nvPr/>
          </p:nvSpPr>
          <p:spPr bwMode="auto">
            <a:xfrm>
              <a:off x="7043738" y="4741863"/>
              <a:ext cx="415925" cy="352425"/>
            </a:xfrm>
            <a:custGeom>
              <a:avLst/>
              <a:gdLst>
                <a:gd name="T0" fmla="*/ 169489 w 16064"/>
                <a:gd name="T1" fmla="*/ 180436 h 17680"/>
                <a:gd name="T2" fmla="*/ 169489 w 16064"/>
                <a:gd name="T3" fmla="*/ 180436 h 17680"/>
                <a:gd name="T4" fmla="*/ 169489 w 16064"/>
                <a:gd name="T5" fmla="*/ 180436 h 17680"/>
                <a:gd name="T6" fmla="*/ 169489 w 16064"/>
                <a:gd name="T7" fmla="*/ 180436 h 176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064" h="17680">
                  <a:moveTo>
                    <a:pt x="1357" y="587"/>
                  </a:moveTo>
                  <a:cubicBezTo>
                    <a:pt x="1357" y="587"/>
                    <a:pt x="8710" y="-2255"/>
                    <a:pt x="12387" y="4566"/>
                  </a:cubicBezTo>
                  <a:cubicBezTo>
                    <a:pt x="16063" y="10818"/>
                    <a:pt x="14685" y="15366"/>
                    <a:pt x="16063" y="17639"/>
                  </a:cubicBezTo>
                  <a:cubicBezTo>
                    <a:pt x="16063" y="17639"/>
                    <a:pt x="-5536" y="19345"/>
                    <a:pt x="1357" y="587"/>
                  </a:cubicBezTo>
                  <a:close/>
                </a:path>
              </a:pathLst>
            </a:custGeom>
            <a:solidFill>
              <a:srgbClr val="EDBD68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AutoShape 10"/>
            <p:cNvSpPr>
              <a:spLocks/>
            </p:cNvSpPr>
            <p:nvPr/>
          </p:nvSpPr>
          <p:spPr bwMode="auto">
            <a:xfrm>
              <a:off x="5040313" y="3957638"/>
              <a:ext cx="292100" cy="409575"/>
            </a:xfrm>
            <a:custGeom>
              <a:avLst/>
              <a:gdLst>
                <a:gd name="T0" fmla="*/ 118756 w 12554"/>
                <a:gd name="T1" fmla="*/ 167089 h 19439"/>
                <a:gd name="T2" fmla="*/ 118756 w 12554"/>
                <a:gd name="T3" fmla="*/ 167089 h 19439"/>
                <a:gd name="T4" fmla="*/ 118756 w 12554"/>
                <a:gd name="T5" fmla="*/ 167089 h 19439"/>
                <a:gd name="T6" fmla="*/ 118756 w 12554"/>
                <a:gd name="T7" fmla="*/ 167089 h 194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554" h="19439">
                  <a:moveTo>
                    <a:pt x="3104" y="18900"/>
                  </a:moveTo>
                  <a:cubicBezTo>
                    <a:pt x="3104" y="18900"/>
                    <a:pt x="-8210" y="10260"/>
                    <a:pt x="12361" y="0"/>
                  </a:cubicBezTo>
                  <a:cubicBezTo>
                    <a:pt x="12361" y="0"/>
                    <a:pt x="11847" y="4320"/>
                    <a:pt x="12361" y="9180"/>
                  </a:cubicBezTo>
                  <a:cubicBezTo>
                    <a:pt x="13389" y="13500"/>
                    <a:pt x="10304" y="21599"/>
                    <a:pt x="3104" y="18900"/>
                  </a:cubicBezTo>
                  <a:close/>
                </a:path>
              </a:pathLst>
            </a:custGeom>
            <a:solidFill>
              <a:srgbClr val="EDBD68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AutoShape 11"/>
            <p:cNvSpPr>
              <a:spLocks/>
            </p:cNvSpPr>
            <p:nvPr/>
          </p:nvSpPr>
          <p:spPr bwMode="auto">
            <a:xfrm>
              <a:off x="4676775" y="3754438"/>
              <a:ext cx="290513" cy="465137"/>
            </a:xfrm>
            <a:custGeom>
              <a:avLst/>
              <a:gdLst>
                <a:gd name="T0" fmla="*/ 118304 w 13741"/>
                <a:gd name="T1" fmla="*/ 189584 h 20925"/>
                <a:gd name="T2" fmla="*/ 118304 w 13741"/>
                <a:gd name="T3" fmla="*/ 189584 h 20925"/>
                <a:gd name="T4" fmla="*/ 118304 w 13741"/>
                <a:gd name="T5" fmla="*/ 189584 h 20925"/>
                <a:gd name="T6" fmla="*/ 118304 w 13741"/>
                <a:gd name="T7" fmla="*/ 189584 h 209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741" h="20925">
                  <a:moveTo>
                    <a:pt x="1989" y="18514"/>
                  </a:moveTo>
                  <a:cubicBezTo>
                    <a:pt x="1989" y="18514"/>
                    <a:pt x="-4263" y="10800"/>
                    <a:pt x="5400" y="3085"/>
                  </a:cubicBezTo>
                  <a:cubicBezTo>
                    <a:pt x="7673" y="1542"/>
                    <a:pt x="11652" y="0"/>
                    <a:pt x="11652" y="0"/>
                  </a:cubicBezTo>
                  <a:cubicBezTo>
                    <a:pt x="11652" y="0"/>
                    <a:pt x="17337" y="15942"/>
                    <a:pt x="9947" y="20057"/>
                  </a:cubicBezTo>
                  <a:cubicBezTo>
                    <a:pt x="7105" y="21599"/>
                    <a:pt x="3694" y="21085"/>
                    <a:pt x="1989" y="18514"/>
                  </a:cubicBez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AutoShape 12"/>
            <p:cNvSpPr>
              <a:spLocks/>
            </p:cNvSpPr>
            <p:nvPr/>
          </p:nvSpPr>
          <p:spPr bwMode="auto">
            <a:xfrm>
              <a:off x="4198938" y="3686175"/>
              <a:ext cx="303212" cy="476250"/>
            </a:xfrm>
            <a:custGeom>
              <a:avLst/>
              <a:gdLst>
                <a:gd name="T0" fmla="*/ 123193 w 14722"/>
                <a:gd name="T1" fmla="*/ 193849 h 21125"/>
                <a:gd name="T2" fmla="*/ 123193 w 14722"/>
                <a:gd name="T3" fmla="*/ 193849 h 21125"/>
                <a:gd name="T4" fmla="*/ 123193 w 14722"/>
                <a:gd name="T5" fmla="*/ 193849 h 21125"/>
                <a:gd name="T6" fmla="*/ 123193 w 14722"/>
                <a:gd name="T7" fmla="*/ 193849 h 211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722" h="21125">
                  <a:moveTo>
                    <a:pt x="7999" y="21097"/>
                  </a:moveTo>
                  <a:cubicBezTo>
                    <a:pt x="2162" y="21600"/>
                    <a:pt x="-3092" y="15069"/>
                    <a:pt x="2162" y="7534"/>
                  </a:cubicBezTo>
                  <a:cubicBezTo>
                    <a:pt x="6832" y="0"/>
                    <a:pt x="6832" y="0"/>
                    <a:pt x="6832" y="0"/>
                  </a:cubicBezTo>
                  <a:cubicBezTo>
                    <a:pt x="6832" y="0"/>
                    <a:pt x="9167" y="3516"/>
                    <a:pt x="10918" y="5525"/>
                  </a:cubicBezTo>
                  <a:cubicBezTo>
                    <a:pt x="14421" y="10046"/>
                    <a:pt x="18507" y="21097"/>
                    <a:pt x="7999" y="21097"/>
                  </a:cubicBezTo>
                  <a:close/>
                </a:path>
              </a:pathLst>
            </a:custGeom>
            <a:solidFill>
              <a:srgbClr val="DD7A5B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AutoShape 14"/>
            <p:cNvSpPr>
              <a:spLocks/>
            </p:cNvSpPr>
            <p:nvPr/>
          </p:nvSpPr>
          <p:spPr bwMode="auto">
            <a:xfrm>
              <a:off x="4103688" y="4478338"/>
              <a:ext cx="454025" cy="415925"/>
            </a:xfrm>
            <a:custGeom>
              <a:avLst/>
              <a:gdLst>
                <a:gd name="T0" fmla="*/ 185224 w 20364"/>
                <a:gd name="T1" fmla="*/ 177136 h 21100"/>
                <a:gd name="T2" fmla="*/ 185224 w 20364"/>
                <a:gd name="T3" fmla="*/ 177136 h 21100"/>
                <a:gd name="T4" fmla="*/ 185224 w 20364"/>
                <a:gd name="T5" fmla="*/ 177136 h 21100"/>
                <a:gd name="T6" fmla="*/ 185224 w 20364"/>
                <a:gd name="T7" fmla="*/ 177136 h 211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364" h="21100">
                  <a:moveTo>
                    <a:pt x="14751" y="83"/>
                  </a:moveTo>
                  <a:cubicBezTo>
                    <a:pt x="12117" y="83"/>
                    <a:pt x="4214" y="2418"/>
                    <a:pt x="3687" y="10591"/>
                  </a:cubicBezTo>
                  <a:cubicBezTo>
                    <a:pt x="2634" y="18181"/>
                    <a:pt x="0" y="21099"/>
                    <a:pt x="0" y="21099"/>
                  </a:cubicBezTo>
                  <a:cubicBezTo>
                    <a:pt x="0" y="21099"/>
                    <a:pt x="18439" y="19932"/>
                    <a:pt x="20019" y="11175"/>
                  </a:cubicBezTo>
                  <a:cubicBezTo>
                    <a:pt x="21599" y="1835"/>
                    <a:pt x="17385" y="-500"/>
                    <a:pt x="14751" y="83"/>
                  </a:cubicBezTo>
                  <a:close/>
                </a:path>
              </a:pathLst>
            </a:custGeom>
            <a:solidFill>
              <a:srgbClr val="EDBD68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AutoShape 15"/>
            <p:cNvSpPr>
              <a:spLocks/>
            </p:cNvSpPr>
            <p:nvPr/>
          </p:nvSpPr>
          <p:spPr bwMode="auto">
            <a:xfrm>
              <a:off x="4625975" y="4699000"/>
              <a:ext cx="392113" cy="441325"/>
            </a:xfrm>
            <a:custGeom>
              <a:avLst/>
              <a:gdLst>
                <a:gd name="T0" fmla="*/ 159678 w 11653"/>
                <a:gd name="T1" fmla="*/ 226667 h 19110"/>
                <a:gd name="T2" fmla="*/ 159678 w 11653"/>
                <a:gd name="T3" fmla="*/ 226667 h 19110"/>
                <a:gd name="T4" fmla="*/ 159678 w 11653"/>
                <a:gd name="T5" fmla="*/ 226667 h 19110"/>
                <a:gd name="T6" fmla="*/ 159678 w 11653"/>
                <a:gd name="T7" fmla="*/ 226667 h 191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653" h="19110">
                  <a:moveTo>
                    <a:pt x="8112" y="946"/>
                  </a:moveTo>
                  <a:cubicBezTo>
                    <a:pt x="3863" y="-2490"/>
                    <a:pt x="-2510" y="3400"/>
                    <a:pt x="1030" y="19110"/>
                  </a:cubicBezTo>
                  <a:cubicBezTo>
                    <a:pt x="1030" y="19110"/>
                    <a:pt x="19090" y="10273"/>
                    <a:pt x="8112" y="946"/>
                  </a:cubicBez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AutoShape 16"/>
            <p:cNvSpPr>
              <a:spLocks/>
            </p:cNvSpPr>
            <p:nvPr/>
          </p:nvSpPr>
          <p:spPr bwMode="auto">
            <a:xfrm>
              <a:off x="6365875" y="1925638"/>
              <a:ext cx="350838" cy="522287"/>
            </a:xfrm>
            <a:custGeom>
              <a:avLst/>
              <a:gdLst>
                <a:gd name="T0" fmla="*/ 142667 w 13523"/>
                <a:gd name="T1" fmla="*/ 212539 h 18670"/>
                <a:gd name="T2" fmla="*/ 142667 w 13523"/>
                <a:gd name="T3" fmla="*/ 212539 h 18670"/>
                <a:gd name="T4" fmla="*/ 142667 w 13523"/>
                <a:gd name="T5" fmla="*/ 212539 h 18670"/>
                <a:gd name="T6" fmla="*/ 142667 w 13523"/>
                <a:gd name="T7" fmla="*/ 212539 h 186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523" h="18670">
                  <a:moveTo>
                    <a:pt x="2888" y="17932"/>
                  </a:moveTo>
                  <a:cubicBezTo>
                    <a:pt x="2888" y="17932"/>
                    <a:pt x="-7682" y="8558"/>
                    <a:pt x="11620" y="0"/>
                  </a:cubicBezTo>
                  <a:cubicBezTo>
                    <a:pt x="11620" y="0"/>
                    <a:pt x="12998" y="3260"/>
                    <a:pt x="13458" y="6928"/>
                  </a:cubicBezTo>
                  <a:cubicBezTo>
                    <a:pt x="13917" y="10596"/>
                    <a:pt x="12079" y="21599"/>
                    <a:pt x="2888" y="17932"/>
                  </a:cubicBezTo>
                  <a:close/>
                </a:path>
              </a:pathLst>
            </a:custGeom>
            <a:solidFill>
              <a:srgbClr val="EDBD68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AutoShape 17"/>
            <p:cNvSpPr>
              <a:spLocks/>
            </p:cNvSpPr>
            <p:nvPr/>
          </p:nvSpPr>
          <p:spPr bwMode="auto">
            <a:xfrm>
              <a:off x="5935663" y="2098675"/>
              <a:ext cx="314325" cy="493713"/>
            </a:xfrm>
            <a:custGeom>
              <a:avLst/>
              <a:gdLst>
                <a:gd name="T0" fmla="*/ 128060 w 16246"/>
                <a:gd name="T1" fmla="*/ 201400 h 20641"/>
                <a:gd name="T2" fmla="*/ 128060 w 16246"/>
                <a:gd name="T3" fmla="*/ 201400 h 20641"/>
                <a:gd name="T4" fmla="*/ 128060 w 16246"/>
                <a:gd name="T5" fmla="*/ 201400 h 20641"/>
                <a:gd name="T6" fmla="*/ 128060 w 16246"/>
                <a:gd name="T7" fmla="*/ 201400 h 206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246" h="20641">
                  <a:moveTo>
                    <a:pt x="14468" y="19252"/>
                  </a:moveTo>
                  <a:cubicBezTo>
                    <a:pt x="14468" y="19252"/>
                    <a:pt x="21257" y="11739"/>
                    <a:pt x="8296" y="5165"/>
                  </a:cubicBezTo>
                  <a:cubicBezTo>
                    <a:pt x="1508" y="1408"/>
                    <a:pt x="274" y="0"/>
                    <a:pt x="274" y="0"/>
                  </a:cubicBezTo>
                  <a:cubicBezTo>
                    <a:pt x="274" y="0"/>
                    <a:pt x="-343" y="6573"/>
                    <a:pt x="274" y="8921"/>
                  </a:cubicBezTo>
                  <a:cubicBezTo>
                    <a:pt x="274" y="11269"/>
                    <a:pt x="-343" y="17843"/>
                    <a:pt x="5828" y="20191"/>
                  </a:cubicBezTo>
                  <a:cubicBezTo>
                    <a:pt x="10148" y="21600"/>
                    <a:pt x="14468" y="19252"/>
                    <a:pt x="14468" y="19252"/>
                  </a:cubicBez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AutoShape 18"/>
            <p:cNvSpPr>
              <a:spLocks/>
            </p:cNvSpPr>
            <p:nvPr/>
          </p:nvSpPr>
          <p:spPr bwMode="auto">
            <a:xfrm>
              <a:off x="6499225" y="2546350"/>
              <a:ext cx="511175" cy="279400"/>
            </a:xfrm>
            <a:custGeom>
              <a:avLst/>
              <a:gdLst>
                <a:gd name="T0" fmla="*/ 208292 w 19743"/>
                <a:gd name="T1" fmla="*/ 248925 h 11814"/>
                <a:gd name="T2" fmla="*/ 208292 w 19743"/>
                <a:gd name="T3" fmla="*/ 248925 h 11814"/>
                <a:gd name="T4" fmla="*/ 208292 w 19743"/>
                <a:gd name="T5" fmla="*/ 248925 h 11814"/>
                <a:gd name="T6" fmla="*/ 208292 w 19743"/>
                <a:gd name="T7" fmla="*/ 248925 h 118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743" h="11814">
                  <a:moveTo>
                    <a:pt x="900" y="3077"/>
                  </a:moveTo>
                  <a:cubicBezTo>
                    <a:pt x="900" y="3077"/>
                    <a:pt x="12389" y="-7002"/>
                    <a:pt x="19742" y="9318"/>
                  </a:cubicBezTo>
                  <a:cubicBezTo>
                    <a:pt x="19742" y="9318"/>
                    <a:pt x="11011" y="14598"/>
                    <a:pt x="2279" y="9798"/>
                  </a:cubicBezTo>
                  <a:cubicBezTo>
                    <a:pt x="-1857" y="7878"/>
                    <a:pt x="900" y="4038"/>
                    <a:pt x="900" y="3077"/>
                  </a:cubicBezTo>
                  <a:close/>
                </a:path>
              </a:pathLst>
            </a:custGeom>
            <a:solidFill>
              <a:srgbClr val="DD7A5B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AutoShape 19"/>
            <p:cNvSpPr>
              <a:spLocks/>
            </p:cNvSpPr>
            <p:nvPr/>
          </p:nvSpPr>
          <p:spPr bwMode="auto">
            <a:xfrm>
              <a:off x="6249988" y="2986088"/>
              <a:ext cx="547687" cy="261937"/>
            </a:xfrm>
            <a:custGeom>
              <a:avLst/>
              <a:gdLst>
                <a:gd name="T0" fmla="*/ 223400 w 21174"/>
                <a:gd name="T1" fmla="*/ 182909 h 12449"/>
                <a:gd name="T2" fmla="*/ 223400 w 21174"/>
                <a:gd name="T3" fmla="*/ 182909 h 12449"/>
                <a:gd name="T4" fmla="*/ 223400 w 21174"/>
                <a:gd name="T5" fmla="*/ 182909 h 12449"/>
                <a:gd name="T6" fmla="*/ 223400 w 21174"/>
                <a:gd name="T7" fmla="*/ 182909 h 124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74" h="12449">
                  <a:moveTo>
                    <a:pt x="33" y="6385"/>
                  </a:moveTo>
                  <a:cubicBezTo>
                    <a:pt x="-426" y="3685"/>
                    <a:pt x="3710" y="-4415"/>
                    <a:pt x="21173" y="3144"/>
                  </a:cubicBezTo>
                  <a:cubicBezTo>
                    <a:pt x="21173" y="3144"/>
                    <a:pt x="17037" y="6925"/>
                    <a:pt x="14739" y="8544"/>
                  </a:cubicBezTo>
                  <a:cubicBezTo>
                    <a:pt x="12442" y="10704"/>
                    <a:pt x="493" y="17184"/>
                    <a:pt x="33" y="6385"/>
                  </a:cubicBezTo>
                  <a:close/>
                </a:path>
              </a:pathLst>
            </a:custGeom>
            <a:solidFill>
              <a:srgbClr val="EBD48E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AutoShape 20"/>
            <p:cNvSpPr>
              <a:spLocks/>
            </p:cNvSpPr>
            <p:nvPr/>
          </p:nvSpPr>
          <p:spPr bwMode="auto">
            <a:xfrm>
              <a:off x="6273800" y="3403600"/>
              <a:ext cx="485775" cy="376238"/>
            </a:xfrm>
            <a:custGeom>
              <a:avLst/>
              <a:gdLst>
                <a:gd name="T0" fmla="*/ 197782 w 21180"/>
                <a:gd name="T1" fmla="*/ 153583 h 18889"/>
                <a:gd name="T2" fmla="*/ 197782 w 21180"/>
                <a:gd name="T3" fmla="*/ 153583 h 18889"/>
                <a:gd name="T4" fmla="*/ 197782 w 21180"/>
                <a:gd name="T5" fmla="*/ 153583 h 18889"/>
                <a:gd name="T6" fmla="*/ 197782 w 21180"/>
                <a:gd name="T7" fmla="*/ 153583 h 1888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80" h="18889">
                  <a:moveTo>
                    <a:pt x="94" y="10800"/>
                  </a:moveTo>
                  <a:cubicBezTo>
                    <a:pt x="-420" y="7957"/>
                    <a:pt x="608" y="0"/>
                    <a:pt x="17580" y="0"/>
                  </a:cubicBezTo>
                  <a:cubicBezTo>
                    <a:pt x="17580" y="0"/>
                    <a:pt x="20151" y="568"/>
                    <a:pt x="21179" y="0"/>
                  </a:cubicBezTo>
                  <a:cubicBezTo>
                    <a:pt x="21179" y="0"/>
                    <a:pt x="18094" y="13073"/>
                    <a:pt x="11922" y="17621"/>
                  </a:cubicBezTo>
                  <a:cubicBezTo>
                    <a:pt x="5751" y="21599"/>
                    <a:pt x="608" y="15347"/>
                    <a:pt x="94" y="10800"/>
                  </a:cubicBezTo>
                  <a:close/>
                </a:path>
              </a:pathLst>
            </a:custGeom>
            <a:solidFill>
              <a:srgbClr val="EDBD68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AutoShape 21"/>
            <p:cNvSpPr>
              <a:spLocks/>
            </p:cNvSpPr>
            <p:nvPr/>
          </p:nvSpPr>
          <p:spPr bwMode="auto">
            <a:xfrm>
              <a:off x="5254625" y="3606800"/>
              <a:ext cx="544513" cy="314325"/>
            </a:xfrm>
            <a:custGeom>
              <a:avLst/>
              <a:gdLst>
                <a:gd name="T0" fmla="*/ 222123 w 20815"/>
                <a:gd name="T1" fmla="*/ 153124 h 18748"/>
                <a:gd name="T2" fmla="*/ 222123 w 20815"/>
                <a:gd name="T3" fmla="*/ 153124 h 18748"/>
                <a:gd name="T4" fmla="*/ 222123 w 20815"/>
                <a:gd name="T5" fmla="*/ 153124 h 18748"/>
                <a:gd name="T6" fmla="*/ 222123 w 20815"/>
                <a:gd name="T7" fmla="*/ 153124 h 187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815" h="18748">
                  <a:moveTo>
                    <a:pt x="20699" y="10353"/>
                  </a:moveTo>
                  <a:cubicBezTo>
                    <a:pt x="20699" y="10353"/>
                    <a:pt x="19799" y="-1797"/>
                    <a:pt x="6749" y="227"/>
                  </a:cubicBezTo>
                  <a:cubicBezTo>
                    <a:pt x="6749" y="227"/>
                    <a:pt x="899" y="2252"/>
                    <a:pt x="0" y="1577"/>
                  </a:cubicBezTo>
                  <a:cubicBezTo>
                    <a:pt x="0" y="1577"/>
                    <a:pt x="4499" y="16428"/>
                    <a:pt x="10800" y="18453"/>
                  </a:cubicBezTo>
                  <a:cubicBezTo>
                    <a:pt x="17099" y="19803"/>
                    <a:pt x="21600" y="16428"/>
                    <a:pt x="20699" y="10353"/>
                  </a:cubicBez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AutoShape 22"/>
            <p:cNvSpPr>
              <a:spLocks/>
            </p:cNvSpPr>
            <p:nvPr/>
          </p:nvSpPr>
          <p:spPr bwMode="auto">
            <a:xfrm>
              <a:off x="5003800" y="3151188"/>
              <a:ext cx="495300" cy="246062"/>
            </a:xfrm>
            <a:custGeom>
              <a:avLst/>
              <a:gdLst>
                <a:gd name="T0" fmla="*/ 201640 w 20033"/>
                <a:gd name="T1" fmla="*/ 135607 h 15680"/>
                <a:gd name="T2" fmla="*/ 201640 w 20033"/>
                <a:gd name="T3" fmla="*/ 135607 h 15680"/>
                <a:gd name="T4" fmla="*/ 201640 w 20033"/>
                <a:gd name="T5" fmla="*/ 135607 h 15680"/>
                <a:gd name="T6" fmla="*/ 201640 w 20033"/>
                <a:gd name="T7" fmla="*/ 135607 h 156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33" h="15680">
                  <a:moveTo>
                    <a:pt x="19679" y="5146"/>
                  </a:moveTo>
                  <a:cubicBezTo>
                    <a:pt x="17760" y="826"/>
                    <a:pt x="10559" y="-2773"/>
                    <a:pt x="3359" y="2986"/>
                  </a:cubicBezTo>
                  <a:cubicBezTo>
                    <a:pt x="479" y="5866"/>
                    <a:pt x="0" y="10187"/>
                    <a:pt x="0" y="10187"/>
                  </a:cubicBezTo>
                  <a:cubicBezTo>
                    <a:pt x="0" y="10187"/>
                    <a:pt x="6239" y="12346"/>
                    <a:pt x="9119" y="14507"/>
                  </a:cubicBezTo>
                  <a:cubicBezTo>
                    <a:pt x="15360" y="18827"/>
                    <a:pt x="21600" y="10187"/>
                    <a:pt x="19679" y="5146"/>
                  </a:cubicBez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AutoShape 23"/>
            <p:cNvSpPr>
              <a:spLocks/>
            </p:cNvSpPr>
            <p:nvPr/>
          </p:nvSpPr>
          <p:spPr bwMode="auto">
            <a:xfrm>
              <a:off x="4867275" y="2381250"/>
              <a:ext cx="341313" cy="403225"/>
            </a:xfrm>
            <a:custGeom>
              <a:avLst/>
              <a:gdLst>
                <a:gd name="T0" fmla="*/ 138892 w 15070"/>
                <a:gd name="T1" fmla="*/ 164174 h 19631"/>
                <a:gd name="T2" fmla="*/ 138892 w 15070"/>
                <a:gd name="T3" fmla="*/ 164174 h 19631"/>
                <a:gd name="T4" fmla="*/ 138892 w 15070"/>
                <a:gd name="T5" fmla="*/ 164174 h 19631"/>
                <a:gd name="T6" fmla="*/ 138892 w 15070"/>
                <a:gd name="T7" fmla="*/ 164174 h 196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070" h="19631">
                  <a:moveTo>
                    <a:pt x="13316" y="18830"/>
                  </a:moveTo>
                  <a:cubicBezTo>
                    <a:pt x="13316" y="18830"/>
                    <a:pt x="19111" y="9415"/>
                    <a:pt x="9629" y="4984"/>
                  </a:cubicBezTo>
                  <a:cubicBezTo>
                    <a:pt x="2780" y="1661"/>
                    <a:pt x="1726" y="0"/>
                    <a:pt x="1726" y="0"/>
                  </a:cubicBezTo>
                  <a:cubicBezTo>
                    <a:pt x="1726" y="0"/>
                    <a:pt x="-2488" y="8307"/>
                    <a:pt x="2253" y="14953"/>
                  </a:cubicBezTo>
                  <a:cubicBezTo>
                    <a:pt x="6994" y="21599"/>
                    <a:pt x="11736" y="19384"/>
                    <a:pt x="13316" y="18830"/>
                  </a:cubicBezTo>
                  <a:close/>
                </a:path>
              </a:pathLst>
            </a:custGeom>
            <a:solidFill>
              <a:srgbClr val="EBD48E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AutoShape 24"/>
            <p:cNvSpPr>
              <a:spLocks/>
            </p:cNvSpPr>
            <p:nvPr/>
          </p:nvSpPr>
          <p:spPr bwMode="auto">
            <a:xfrm>
              <a:off x="5397500" y="2332038"/>
              <a:ext cx="360363" cy="496887"/>
            </a:xfrm>
            <a:custGeom>
              <a:avLst/>
              <a:gdLst>
                <a:gd name="T0" fmla="*/ 147313 w 15376"/>
                <a:gd name="T1" fmla="*/ 202292 h 20489"/>
                <a:gd name="T2" fmla="*/ 147313 w 15376"/>
                <a:gd name="T3" fmla="*/ 202292 h 20489"/>
                <a:gd name="T4" fmla="*/ 147313 w 15376"/>
                <a:gd name="T5" fmla="*/ 202292 h 20489"/>
                <a:gd name="T6" fmla="*/ 147313 w 15376"/>
                <a:gd name="T7" fmla="*/ 202292 h 2048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76" h="20489">
                  <a:moveTo>
                    <a:pt x="3445" y="19252"/>
                  </a:moveTo>
                  <a:cubicBezTo>
                    <a:pt x="3445" y="19252"/>
                    <a:pt x="-3587" y="13147"/>
                    <a:pt x="2440" y="7982"/>
                  </a:cubicBezTo>
                  <a:cubicBezTo>
                    <a:pt x="8468" y="2347"/>
                    <a:pt x="11985" y="1878"/>
                    <a:pt x="11985" y="0"/>
                  </a:cubicBezTo>
                  <a:cubicBezTo>
                    <a:pt x="11985" y="0"/>
                    <a:pt x="18013" y="14086"/>
                    <a:pt x="13994" y="17843"/>
                  </a:cubicBezTo>
                  <a:cubicBezTo>
                    <a:pt x="10478" y="21599"/>
                    <a:pt x="5957" y="20660"/>
                    <a:pt x="3445" y="19252"/>
                  </a:cubicBezTo>
                  <a:close/>
                </a:path>
              </a:pathLst>
            </a:custGeom>
            <a:solidFill>
              <a:srgbClr val="EBD48E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AutoShape 25"/>
            <p:cNvSpPr>
              <a:spLocks/>
            </p:cNvSpPr>
            <p:nvPr/>
          </p:nvSpPr>
          <p:spPr bwMode="auto">
            <a:xfrm>
              <a:off x="7035800" y="2960688"/>
              <a:ext cx="401638" cy="496887"/>
            </a:xfrm>
            <a:custGeom>
              <a:avLst/>
              <a:gdLst>
                <a:gd name="T0" fmla="*/ 163750 w 16671"/>
                <a:gd name="T1" fmla="*/ 202832 h 20543"/>
                <a:gd name="T2" fmla="*/ 163750 w 16671"/>
                <a:gd name="T3" fmla="*/ 202832 h 20543"/>
                <a:gd name="T4" fmla="*/ 163750 w 16671"/>
                <a:gd name="T5" fmla="*/ 202832 h 20543"/>
                <a:gd name="T6" fmla="*/ 163750 w 16671"/>
                <a:gd name="T7" fmla="*/ 202832 h 205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671" h="20543">
                  <a:moveTo>
                    <a:pt x="982" y="17843"/>
                  </a:moveTo>
                  <a:cubicBezTo>
                    <a:pt x="982" y="17843"/>
                    <a:pt x="-2945" y="8921"/>
                    <a:pt x="4909" y="5634"/>
                  </a:cubicBezTo>
                  <a:cubicBezTo>
                    <a:pt x="13255" y="2347"/>
                    <a:pt x="15709" y="0"/>
                    <a:pt x="15709" y="0"/>
                  </a:cubicBezTo>
                  <a:cubicBezTo>
                    <a:pt x="15709" y="0"/>
                    <a:pt x="18654" y="15026"/>
                    <a:pt x="14236" y="18313"/>
                  </a:cubicBezTo>
                  <a:cubicBezTo>
                    <a:pt x="9327" y="21130"/>
                    <a:pt x="3436" y="21599"/>
                    <a:pt x="982" y="17843"/>
                  </a:cubicBez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AutoShape 26"/>
            <p:cNvSpPr>
              <a:spLocks/>
            </p:cNvSpPr>
            <p:nvPr/>
          </p:nvSpPr>
          <p:spPr bwMode="auto">
            <a:xfrm>
              <a:off x="7043738" y="2252663"/>
              <a:ext cx="303212" cy="466725"/>
            </a:xfrm>
            <a:custGeom>
              <a:avLst/>
              <a:gdLst>
                <a:gd name="T0" fmla="*/ 123809 w 19262"/>
                <a:gd name="T1" fmla="*/ 190691 h 21600"/>
                <a:gd name="T2" fmla="*/ 123809 w 19262"/>
                <a:gd name="T3" fmla="*/ 190691 h 21600"/>
                <a:gd name="T4" fmla="*/ 123809 w 19262"/>
                <a:gd name="T5" fmla="*/ 190691 h 21600"/>
                <a:gd name="T6" fmla="*/ 123809 w 19262"/>
                <a:gd name="T7" fmla="*/ 19069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262" h="21600">
                  <a:moveTo>
                    <a:pt x="9083" y="21600"/>
                  </a:moveTo>
                  <a:cubicBezTo>
                    <a:pt x="9083" y="21600"/>
                    <a:pt x="-1344" y="16331"/>
                    <a:pt x="145" y="11063"/>
                  </a:cubicBezTo>
                  <a:cubicBezTo>
                    <a:pt x="1635" y="5795"/>
                    <a:pt x="9828" y="1580"/>
                    <a:pt x="9828" y="0"/>
                  </a:cubicBezTo>
                  <a:cubicBezTo>
                    <a:pt x="9828" y="0"/>
                    <a:pt x="18021" y="6848"/>
                    <a:pt x="18766" y="10536"/>
                  </a:cubicBezTo>
                  <a:cubicBezTo>
                    <a:pt x="20256" y="13697"/>
                    <a:pt x="18766" y="21073"/>
                    <a:pt x="9083" y="21600"/>
                  </a:cubicBezTo>
                  <a:close/>
                </a:path>
              </a:pathLst>
            </a:custGeom>
            <a:solidFill>
              <a:srgbClr val="EDBD68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AutoShape 28"/>
            <p:cNvSpPr>
              <a:spLocks/>
            </p:cNvSpPr>
            <p:nvPr/>
          </p:nvSpPr>
          <p:spPr bwMode="auto">
            <a:xfrm>
              <a:off x="3775075" y="3230563"/>
              <a:ext cx="379413" cy="500062"/>
            </a:xfrm>
            <a:custGeom>
              <a:avLst/>
              <a:gdLst>
                <a:gd name="T0" fmla="*/ 154054 w 11872"/>
                <a:gd name="T1" fmla="*/ 203237 h 21600"/>
                <a:gd name="T2" fmla="*/ 154054 w 11872"/>
                <a:gd name="T3" fmla="*/ 203237 h 21600"/>
                <a:gd name="T4" fmla="*/ 154054 w 11872"/>
                <a:gd name="T5" fmla="*/ 203237 h 21600"/>
                <a:gd name="T6" fmla="*/ 154054 w 11872"/>
                <a:gd name="T7" fmla="*/ 2032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872" h="21600">
                  <a:moveTo>
                    <a:pt x="5050" y="21599"/>
                  </a:moveTo>
                  <a:cubicBezTo>
                    <a:pt x="5050" y="21599"/>
                    <a:pt x="-4632" y="15218"/>
                    <a:pt x="2816" y="0"/>
                  </a:cubicBezTo>
                  <a:cubicBezTo>
                    <a:pt x="2816" y="0"/>
                    <a:pt x="4305" y="2454"/>
                    <a:pt x="5795" y="3436"/>
                  </a:cubicBezTo>
                  <a:cubicBezTo>
                    <a:pt x="10636" y="7363"/>
                    <a:pt x="16968" y="17181"/>
                    <a:pt x="5050" y="21599"/>
                  </a:cubicBez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AutoShape 29"/>
            <p:cNvSpPr>
              <a:spLocks/>
            </p:cNvSpPr>
            <p:nvPr/>
          </p:nvSpPr>
          <p:spPr bwMode="auto">
            <a:xfrm>
              <a:off x="4448175" y="2541588"/>
              <a:ext cx="312738" cy="430212"/>
            </a:xfrm>
            <a:custGeom>
              <a:avLst/>
              <a:gdLst>
                <a:gd name="T0" fmla="*/ 127722 w 11448"/>
                <a:gd name="T1" fmla="*/ 175636 h 21600"/>
                <a:gd name="T2" fmla="*/ 127722 w 11448"/>
                <a:gd name="T3" fmla="*/ 175636 h 21600"/>
                <a:gd name="T4" fmla="*/ 127722 w 11448"/>
                <a:gd name="T5" fmla="*/ 175636 h 21600"/>
                <a:gd name="T6" fmla="*/ 127722 w 11448"/>
                <a:gd name="T7" fmla="*/ 1756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48" h="21600">
                  <a:moveTo>
                    <a:pt x="7668" y="21599"/>
                  </a:moveTo>
                  <a:cubicBezTo>
                    <a:pt x="7668" y="21599"/>
                    <a:pt x="-5291" y="21599"/>
                    <a:pt x="2485" y="0"/>
                  </a:cubicBezTo>
                  <a:cubicBezTo>
                    <a:pt x="2485" y="0"/>
                    <a:pt x="4212" y="3978"/>
                    <a:pt x="5940" y="5115"/>
                  </a:cubicBezTo>
                  <a:cubicBezTo>
                    <a:pt x="7668" y="6252"/>
                    <a:pt x="16308" y="17621"/>
                    <a:pt x="7668" y="21599"/>
                  </a:cubicBezTo>
                  <a:close/>
                </a:path>
              </a:pathLst>
            </a:custGeom>
            <a:solidFill>
              <a:srgbClr val="EDBD68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AutoShape 13"/>
            <p:cNvSpPr>
              <a:spLocks/>
            </p:cNvSpPr>
            <p:nvPr/>
          </p:nvSpPr>
          <p:spPr bwMode="auto">
            <a:xfrm>
              <a:off x="3662363" y="4129088"/>
              <a:ext cx="579437" cy="280987"/>
            </a:xfrm>
            <a:custGeom>
              <a:avLst/>
              <a:gdLst>
                <a:gd name="T0" fmla="*/ 236391 w 21189"/>
                <a:gd name="T1" fmla="*/ 195048 h 15674"/>
                <a:gd name="T2" fmla="*/ 236391 w 21189"/>
                <a:gd name="T3" fmla="*/ 195048 h 15674"/>
                <a:gd name="T4" fmla="*/ 236391 w 21189"/>
                <a:gd name="T5" fmla="*/ 195048 h 15674"/>
                <a:gd name="T6" fmla="*/ 236391 w 21189"/>
                <a:gd name="T7" fmla="*/ 195048 h 156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89" h="15674">
                  <a:moveTo>
                    <a:pt x="21168" y="9758"/>
                  </a:moveTo>
                  <a:cubicBezTo>
                    <a:pt x="21168" y="9758"/>
                    <a:pt x="12959" y="-5489"/>
                    <a:pt x="3888" y="2134"/>
                  </a:cubicBezTo>
                  <a:cubicBezTo>
                    <a:pt x="3888" y="2134"/>
                    <a:pt x="1296" y="5311"/>
                    <a:pt x="0" y="6581"/>
                  </a:cubicBezTo>
                  <a:cubicBezTo>
                    <a:pt x="0" y="6581"/>
                    <a:pt x="4320" y="14840"/>
                    <a:pt x="9935" y="15475"/>
                  </a:cubicBezTo>
                  <a:cubicBezTo>
                    <a:pt x="15119" y="16111"/>
                    <a:pt x="21599" y="15475"/>
                    <a:pt x="21168" y="9758"/>
                  </a:cubicBezTo>
                  <a:close/>
                </a:path>
              </a:pathLst>
            </a:custGeom>
            <a:solidFill>
              <a:srgbClr val="EBD48E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AutoShape 27"/>
            <p:cNvSpPr>
              <a:spLocks/>
            </p:cNvSpPr>
            <p:nvPr/>
          </p:nvSpPr>
          <p:spPr bwMode="auto">
            <a:xfrm>
              <a:off x="4438650" y="3138488"/>
              <a:ext cx="322263" cy="473075"/>
            </a:xfrm>
            <a:custGeom>
              <a:avLst/>
              <a:gdLst>
                <a:gd name="T0" fmla="*/ 131402 w 12174"/>
                <a:gd name="T1" fmla="*/ 193201 h 21600"/>
                <a:gd name="T2" fmla="*/ 131402 w 12174"/>
                <a:gd name="T3" fmla="*/ 193201 h 21600"/>
                <a:gd name="T4" fmla="*/ 131402 w 12174"/>
                <a:gd name="T5" fmla="*/ 193201 h 21600"/>
                <a:gd name="T6" fmla="*/ 131402 w 12174"/>
                <a:gd name="T7" fmla="*/ 19320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174" h="21600">
                  <a:moveTo>
                    <a:pt x="7422" y="21599"/>
                  </a:moveTo>
                  <a:cubicBezTo>
                    <a:pt x="7422" y="21599"/>
                    <a:pt x="-6528" y="17485"/>
                    <a:pt x="3821" y="0"/>
                  </a:cubicBezTo>
                  <a:cubicBezTo>
                    <a:pt x="3821" y="0"/>
                    <a:pt x="5622" y="3085"/>
                    <a:pt x="8772" y="5657"/>
                  </a:cubicBezTo>
                  <a:cubicBezTo>
                    <a:pt x="11921" y="8228"/>
                    <a:pt x="15071" y="21599"/>
                    <a:pt x="7422" y="21599"/>
                  </a:cubicBezTo>
                  <a:close/>
                </a:path>
              </a:pathLst>
            </a:custGeom>
            <a:solidFill>
              <a:srgbClr val="DD7A5B"/>
            </a:solidFill>
            <a:ln>
              <a:noFill/>
            </a:ln>
            <a:effectLst/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9" name="矩形 7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68340" y="2351751"/>
            <a:ext cx="2600431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年创办。</a:t>
            </a:r>
          </a:p>
        </p:txBody>
      </p:sp>
      <p:sp>
        <p:nvSpPr>
          <p:cNvPr id="80" name="矩形 7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27296" y="3767971"/>
            <a:ext cx="2600431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年创办。</a:t>
            </a:r>
          </a:p>
        </p:txBody>
      </p:sp>
      <p:sp>
        <p:nvSpPr>
          <p:cNvPr id="81" name="矩形 8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927296" y="5184191"/>
            <a:ext cx="2600431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年创办。</a:t>
            </a:r>
          </a:p>
        </p:txBody>
      </p:sp>
      <p:sp>
        <p:nvSpPr>
          <p:cNvPr id="82" name="矩形 8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755584" y="2347953"/>
            <a:ext cx="2600431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年创办。</a:t>
            </a:r>
          </a:p>
        </p:txBody>
      </p:sp>
      <p:sp>
        <p:nvSpPr>
          <p:cNvPr id="83" name="矩形 8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714540" y="3764173"/>
            <a:ext cx="2600431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年创办。</a:t>
            </a:r>
          </a:p>
        </p:txBody>
      </p:sp>
      <p:sp>
        <p:nvSpPr>
          <p:cNvPr id="84" name="矩形 8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8714540" y="5180393"/>
            <a:ext cx="2600431" cy="103296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年创办。</a:t>
            </a:r>
          </a:p>
        </p:txBody>
      </p:sp>
      <p:sp>
        <p:nvSpPr>
          <p:cNvPr id="88" name="圆角矩形 8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任意多边形 8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flipH="1">
            <a:off x="10374431" y="416765"/>
            <a:ext cx="1299413" cy="403375"/>
          </a:xfrm>
          <a:custGeom>
            <a:avLst/>
            <a:gdLst>
              <a:gd name="connsiteX0" fmla="*/ 0 w 1299413"/>
              <a:gd name="connsiteY0" fmla="*/ 201687 h 403375"/>
              <a:gd name="connsiteX1" fmla="*/ 0 w 1299413"/>
              <a:gd name="connsiteY1" fmla="*/ 201688 h 403375"/>
              <a:gd name="connsiteX2" fmla="*/ 0 w 1299413"/>
              <a:gd name="connsiteY2" fmla="*/ 201688 h 403375"/>
              <a:gd name="connsiteX3" fmla="*/ 201688 w 1299413"/>
              <a:gd name="connsiteY3" fmla="*/ 0 h 403375"/>
              <a:gd name="connsiteX4" fmla="*/ 1299413 w 1299413"/>
              <a:gd name="connsiteY4" fmla="*/ 0 h 403375"/>
              <a:gd name="connsiteX5" fmla="*/ 1299413 w 1299413"/>
              <a:gd name="connsiteY5" fmla="*/ 403375 h 403375"/>
              <a:gd name="connsiteX6" fmla="*/ 201688 w 1299413"/>
              <a:gd name="connsiteY6" fmla="*/ 403375 h 403375"/>
              <a:gd name="connsiteX7" fmla="*/ 15850 w 1299413"/>
              <a:gd name="connsiteY7" fmla="*/ 280193 h 403375"/>
              <a:gd name="connsiteX8" fmla="*/ 0 w 1299413"/>
              <a:gd name="connsiteY8" fmla="*/ 201688 h 403375"/>
              <a:gd name="connsiteX9" fmla="*/ 15850 w 1299413"/>
              <a:gd name="connsiteY9" fmla="*/ 123182 h 403375"/>
              <a:gd name="connsiteX10" fmla="*/ 201688 w 1299413"/>
              <a:gd name="connsiteY10" fmla="*/ 0 h 4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9413" h="403375">
                <a:moveTo>
                  <a:pt x="0" y="201687"/>
                </a:moveTo>
                <a:lnTo>
                  <a:pt x="0" y="201688"/>
                </a:lnTo>
                <a:lnTo>
                  <a:pt x="0" y="201688"/>
                </a:lnTo>
                <a:close/>
                <a:moveTo>
                  <a:pt x="201688" y="0"/>
                </a:moveTo>
                <a:lnTo>
                  <a:pt x="1299413" y="0"/>
                </a:lnTo>
                <a:lnTo>
                  <a:pt x="1299413" y="403375"/>
                </a:lnTo>
                <a:lnTo>
                  <a:pt x="201688" y="403375"/>
                </a:lnTo>
                <a:cubicBezTo>
                  <a:pt x="118147" y="403375"/>
                  <a:pt x="46468" y="352582"/>
                  <a:pt x="15850" y="280193"/>
                </a:cubicBezTo>
                <a:lnTo>
                  <a:pt x="0" y="201688"/>
                </a:lnTo>
                <a:lnTo>
                  <a:pt x="15850" y="123182"/>
                </a:lnTo>
                <a:cubicBezTo>
                  <a:pt x="46468" y="50793"/>
                  <a:pt x="118147" y="0"/>
                  <a:pt x="201688" y="0"/>
                </a:cubicBezTo>
                <a:close/>
              </a:path>
            </a:pathLst>
          </a:cu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91" name="文本框 9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92" name="文本框 9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93" name="文本框 9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3032963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337397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7353794" y="337397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37808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37825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377730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386176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38975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42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E6391F99-FCEA-4B4F-B0B4-0F4A857A1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6705" y="1128336"/>
            <a:ext cx="1394376" cy="1453216"/>
          </a:xfrm>
          <a:custGeom>
            <a:avLst/>
            <a:gdLst>
              <a:gd name="T0" fmla="*/ 1223530 w 968"/>
              <a:gd name="T1" fmla="*/ 2078038 h 1009"/>
              <a:gd name="T2" fmla="*/ 292494 w 968"/>
              <a:gd name="T3" fmla="*/ 0 h 1009"/>
              <a:gd name="T4" fmla="*/ 1382135 w 968"/>
              <a:gd name="T5" fmla="*/ 1973003 h 1009"/>
              <a:gd name="T6" fmla="*/ 813627 w 968"/>
              <a:gd name="T7" fmla="*/ 891765 h 1009"/>
              <a:gd name="T8" fmla="*/ 1223530 w 968"/>
              <a:gd name="T9" fmla="*/ 2078038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8"/>
              <a:gd name="T16" fmla="*/ 0 h 1009"/>
              <a:gd name="T17" fmla="*/ 968 w 968"/>
              <a:gd name="T18" fmla="*/ 1009 h 10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rgbClr val="EDBD68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962D9C9-BF5A-2440-A8BE-F29029BB2173}"/>
              </a:ext>
            </a:extLst>
          </p:cNvPr>
          <p:cNvSpPr txBox="1"/>
          <p:nvPr/>
        </p:nvSpPr>
        <p:spPr>
          <a:xfrm>
            <a:off x="10016894" y="2869421"/>
            <a:ext cx="738664" cy="37663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accent4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原  始  变  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E22D8EAE-69DD-AF4D-A00E-55E0DAB9FC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658" y="1128336"/>
            <a:ext cx="8285458" cy="56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0699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5751513" y="4913313"/>
            <a:ext cx="6444000" cy="885825"/>
          </a:xfrm>
          <a:prstGeom prst="rect">
            <a:avLst/>
          </a:prstGeom>
          <a:solidFill>
            <a:srgbClr val="AF4343">
              <a:alpha val="90000"/>
            </a:srgbClr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" name="矩形 1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5751513" y="4000500"/>
            <a:ext cx="6444000" cy="911225"/>
          </a:xfrm>
          <a:prstGeom prst="rect">
            <a:avLst/>
          </a:prstGeom>
          <a:solidFill>
            <a:srgbClr val="DD7A5B">
              <a:alpha val="90000"/>
            </a:srgbClr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9" name="矩形 1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5751513" y="3086100"/>
            <a:ext cx="6444000" cy="911225"/>
          </a:xfrm>
          <a:prstGeom prst="rect">
            <a:avLst/>
          </a:prstGeom>
          <a:solidFill>
            <a:srgbClr val="EDBD68">
              <a:alpha val="90000"/>
            </a:srgbClr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" name="矩形 1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5751513" y="2197100"/>
            <a:ext cx="6444000" cy="887413"/>
          </a:xfrm>
          <a:prstGeom prst="rect">
            <a:avLst/>
          </a:prstGeom>
          <a:solidFill>
            <a:srgbClr val="EBD48E">
              <a:alpha val="90000"/>
            </a:srgbClr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任意多边形 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4529139" y="2200275"/>
            <a:ext cx="2393950" cy="882650"/>
          </a:xfrm>
          <a:custGeom>
            <a:avLst/>
            <a:gdLst>
              <a:gd name="T0" fmla="*/ 1161803 w 3338267"/>
              <a:gd name="T1" fmla="*/ 1513 h 1233000"/>
              <a:gd name="T2" fmla="*/ 2373256 w 3338267"/>
              <a:gd name="T3" fmla="*/ 821332 h 1233000"/>
              <a:gd name="T4" fmla="*/ 2393950 w 3338267"/>
              <a:gd name="T5" fmla="*/ 882650 h 1233000"/>
              <a:gd name="T6" fmla="*/ 0 w 3338267"/>
              <a:gd name="T7" fmla="*/ 882650 h 1233000"/>
              <a:gd name="T8" fmla="*/ 15012 w 3338267"/>
              <a:gd name="T9" fmla="*/ 818139 h 1233000"/>
              <a:gd name="T10" fmla="*/ 881921 w 3338267"/>
              <a:gd name="T11" fmla="*/ 42837 h 1233000"/>
              <a:gd name="T12" fmla="*/ 1161803 w 3338267"/>
              <a:gd name="T13" fmla="*/ 1513 h 12330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338267"/>
              <a:gd name="T22" fmla="*/ 0 h 1233000"/>
              <a:gd name="T23" fmla="*/ 3338267 w 3338267"/>
              <a:gd name="T24" fmla="*/ 1233000 h 12330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338267" h="1233000">
                <a:moveTo>
                  <a:pt x="1620087" y="2113"/>
                </a:moveTo>
                <a:cubicBezTo>
                  <a:pt x="2435631" y="-36784"/>
                  <a:pt x="3048126" y="465873"/>
                  <a:pt x="3309410" y="1147343"/>
                </a:cubicBezTo>
                <a:lnTo>
                  <a:pt x="3338267" y="1233000"/>
                </a:lnTo>
                <a:lnTo>
                  <a:pt x="0" y="1233000"/>
                </a:lnTo>
                <a:lnTo>
                  <a:pt x="20933" y="1142883"/>
                </a:lnTo>
                <a:cubicBezTo>
                  <a:pt x="182326" y="598551"/>
                  <a:pt x="683555" y="210454"/>
                  <a:pt x="1229804" y="59840"/>
                </a:cubicBezTo>
                <a:cubicBezTo>
                  <a:pt x="1364345" y="26899"/>
                  <a:pt x="1494619" y="8097"/>
                  <a:pt x="1620087" y="2113"/>
                </a:cubicBezTo>
                <a:close/>
              </a:path>
            </a:pathLst>
          </a:custGeom>
          <a:solidFill>
            <a:srgbClr val="EBD48E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24" name="任意多边形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4283076" y="4000500"/>
            <a:ext cx="2592388" cy="911225"/>
          </a:xfrm>
          <a:custGeom>
            <a:avLst/>
            <a:gdLst>
              <a:gd name="T0" fmla="*/ 44783 w 3614997"/>
              <a:gd name="T1" fmla="*/ 0 h 1268486"/>
              <a:gd name="T2" fmla="*/ 2592388 w 3614997"/>
              <a:gd name="T3" fmla="*/ 0 h 1268486"/>
              <a:gd name="T4" fmla="*/ 2589779 w 3614997"/>
              <a:gd name="T5" fmla="*/ 6436 h 1268486"/>
              <a:gd name="T6" fmla="*/ 2365652 w 3614997"/>
              <a:gd name="T7" fmla="*/ 339786 h 1268486"/>
              <a:gd name="T8" fmla="*/ 2249478 w 3614997"/>
              <a:gd name="T9" fmla="*/ 866272 h 1268486"/>
              <a:gd name="T10" fmla="*/ 2268660 w 3614997"/>
              <a:gd name="T11" fmla="*/ 911225 h 1268486"/>
              <a:gd name="T12" fmla="*/ 355039 w 3614997"/>
              <a:gd name="T13" fmla="*/ 911225 h 1268486"/>
              <a:gd name="T14" fmla="*/ 354048 w 3614997"/>
              <a:gd name="T15" fmla="*/ 909010 h 1268486"/>
              <a:gd name="T16" fmla="*/ 359170 w 3614997"/>
              <a:gd name="T17" fmla="*/ 693877 h 1268486"/>
              <a:gd name="T18" fmla="*/ 289157 w 3614997"/>
              <a:gd name="T19" fmla="*/ 488607 h 1268486"/>
              <a:gd name="T20" fmla="*/ 275496 w 3614997"/>
              <a:gd name="T21" fmla="*/ 271363 h 1268486"/>
              <a:gd name="T22" fmla="*/ 241343 w 3614997"/>
              <a:gd name="T23" fmla="*/ 209782 h 1268486"/>
              <a:gd name="T24" fmla="*/ 15934 w 3614997"/>
              <a:gd name="T25" fmla="*/ 38723 h 1268486"/>
              <a:gd name="T26" fmla="*/ 44783 w 3614997"/>
              <a:gd name="T27" fmla="*/ 0 h 126848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614997"/>
              <a:gd name="T43" fmla="*/ 0 h 1268486"/>
              <a:gd name="T44" fmla="*/ 3614997 w 3614997"/>
              <a:gd name="T45" fmla="*/ 1268486 h 126848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614997" h="1268486">
                <a:moveTo>
                  <a:pt x="62449" y="0"/>
                </a:moveTo>
                <a:lnTo>
                  <a:pt x="3614997" y="0"/>
                </a:lnTo>
                <a:lnTo>
                  <a:pt x="3611359" y="8959"/>
                </a:lnTo>
                <a:cubicBezTo>
                  <a:pt x="3540913" y="164633"/>
                  <a:pt x="3440109" y="321399"/>
                  <a:pt x="3298821" y="473005"/>
                </a:cubicBezTo>
                <a:cubicBezTo>
                  <a:pt x="3129355" y="725815"/>
                  <a:pt x="3032815" y="910560"/>
                  <a:pt x="3136821" y="1205909"/>
                </a:cubicBezTo>
                <a:lnTo>
                  <a:pt x="3163569" y="1268486"/>
                </a:lnTo>
                <a:lnTo>
                  <a:pt x="495090" y="1268486"/>
                </a:lnTo>
                <a:lnTo>
                  <a:pt x="493708" y="1265403"/>
                </a:lnTo>
                <a:cubicBezTo>
                  <a:pt x="463942" y="1186338"/>
                  <a:pt x="450249" y="1091534"/>
                  <a:pt x="500851" y="965923"/>
                </a:cubicBezTo>
                <a:cubicBezTo>
                  <a:pt x="461163" y="894486"/>
                  <a:pt x="250027" y="882581"/>
                  <a:pt x="403220" y="680174"/>
                </a:cubicBezTo>
                <a:cubicBezTo>
                  <a:pt x="206370" y="457924"/>
                  <a:pt x="357183" y="419030"/>
                  <a:pt x="384170" y="377755"/>
                </a:cubicBezTo>
                <a:lnTo>
                  <a:pt x="336545" y="292030"/>
                </a:lnTo>
                <a:cubicBezTo>
                  <a:pt x="79370" y="286473"/>
                  <a:pt x="-56361" y="228530"/>
                  <a:pt x="22220" y="53905"/>
                </a:cubicBezTo>
                <a:lnTo>
                  <a:pt x="62449" y="0"/>
                </a:ln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25" name="任意多边形 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4329114" y="3087688"/>
            <a:ext cx="2652712" cy="909637"/>
          </a:xfrm>
          <a:custGeom>
            <a:avLst/>
            <a:gdLst>
              <a:gd name="T0" fmla="*/ 197708 w 3699271"/>
              <a:gd name="T1" fmla="*/ 0 h 1268486"/>
              <a:gd name="T2" fmla="*/ 2593685 w 3699271"/>
              <a:gd name="T3" fmla="*/ 0 h 1268486"/>
              <a:gd name="T4" fmla="*/ 2610446 w 3699271"/>
              <a:gd name="T5" fmla="*/ 49751 h 1268486"/>
              <a:gd name="T6" fmla="*/ 2581611 w 3699271"/>
              <a:gd name="T7" fmla="*/ 828796 h 1268486"/>
              <a:gd name="T8" fmla="*/ 2548776 w 3699271"/>
              <a:gd name="T9" fmla="*/ 909637 h 1268486"/>
              <a:gd name="T10" fmla="*/ 0 w 3699271"/>
              <a:gd name="T11" fmla="*/ 909637 h 1268486"/>
              <a:gd name="T12" fmla="*/ 57066 w 3699271"/>
              <a:gd name="T13" fmla="*/ 833169 h 1268486"/>
              <a:gd name="T14" fmla="*/ 226676 w 3699271"/>
              <a:gd name="T15" fmla="*/ 527881 h 1268486"/>
              <a:gd name="T16" fmla="*/ 188228 w 3699271"/>
              <a:gd name="T17" fmla="*/ 40813 h 1268486"/>
              <a:gd name="T18" fmla="*/ 197708 w 3699271"/>
              <a:gd name="T19" fmla="*/ 0 h 12684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99271"/>
              <a:gd name="T31" fmla="*/ 0 h 1268486"/>
              <a:gd name="T32" fmla="*/ 3699271 w 3699271"/>
              <a:gd name="T33" fmla="*/ 1268486 h 126848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99271" h="1268486">
                <a:moveTo>
                  <a:pt x="275709" y="0"/>
                </a:moveTo>
                <a:lnTo>
                  <a:pt x="3616957" y="0"/>
                </a:lnTo>
                <a:lnTo>
                  <a:pt x="3640330" y="69378"/>
                </a:lnTo>
                <a:cubicBezTo>
                  <a:pt x="3697083" y="324767"/>
                  <a:pt x="3753836" y="730225"/>
                  <a:pt x="3600119" y="1155754"/>
                </a:cubicBezTo>
                <a:lnTo>
                  <a:pt x="3554330" y="1268486"/>
                </a:lnTo>
                <a:lnTo>
                  <a:pt x="0" y="1268486"/>
                </a:lnTo>
                <a:lnTo>
                  <a:pt x="79580" y="1161851"/>
                </a:lnTo>
                <a:cubicBezTo>
                  <a:pt x="183201" y="1013246"/>
                  <a:pt x="253002" y="881384"/>
                  <a:pt x="316105" y="736128"/>
                </a:cubicBezTo>
                <a:cubicBezTo>
                  <a:pt x="240302" y="492645"/>
                  <a:pt x="227155" y="264938"/>
                  <a:pt x="262489" y="56913"/>
                </a:cubicBezTo>
                <a:lnTo>
                  <a:pt x="275709" y="0"/>
                </a:lnTo>
                <a:close/>
              </a:path>
            </a:pathLst>
          </a:custGeom>
          <a:solidFill>
            <a:srgbClr val="EDBD68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任意多边形 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rrowheads="1"/>
          </p:cNvSpPr>
          <p:nvPr/>
        </p:nvSpPr>
        <p:spPr bwMode="auto">
          <a:xfrm>
            <a:off x="4643439" y="4914900"/>
            <a:ext cx="2276475" cy="884238"/>
          </a:xfrm>
          <a:custGeom>
            <a:avLst/>
            <a:gdLst>
              <a:gd name="T0" fmla="*/ 0 w 3175205"/>
              <a:gd name="T1" fmla="*/ 0 h 1233344"/>
              <a:gd name="T2" fmla="*/ 1913177 w 3175205"/>
              <a:gd name="T3" fmla="*/ 0 h 1233344"/>
              <a:gd name="T4" fmla="*/ 1935026 w 3175205"/>
              <a:gd name="T5" fmla="*/ 51114 h 1233344"/>
              <a:gd name="T6" fmla="*/ 2142172 w 3175205"/>
              <a:gd name="T7" fmla="*/ 506373 h 1233344"/>
              <a:gd name="T8" fmla="*/ 2276475 w 3175205"/>
              <a:gd name="T9" fmla="*/ 884238 h 1233344"/>
              <a:gd name="T10" fmla="*/ 412162 w 3175205"/>
              <a:gd name="T11" fmla="*/ 884238 h 1233344"/>
              <a:gd name="T12" fmla="*/ 733125 w 3175205"/>
              <a:gd name="T13" fmla="*/ 515478 h 1233344"/>
              <a:gd name="T14" fmla="*/ 617032 w 3175205"/>
              <a:gd name="T15" fmla="*/ 71600 h 1233344"/>
              <a:gd name="T16" fmla="*/ 22910 w 3175205"/>
              <a:gd name="T17" fmla="*/ 51114 h 1233344"/>
              <a:gd name="T18" fmla="*/ 0 w 3175205"/>
              <a:gd name="T19" fmla="*/ 0 h 12333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175205"/>
              <a:gd name="T31" fmla="*/ 0 h 1233344"/>
              <a:gd name="T32" fmla="*/ 3175205 w 3175205"/>
              <a:gd name="T33" fmla="*/ 1233344 h 12333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175205" h="1233344">
                <a:moveTo>
                  <a:pt x="0" y="0"/>
                </a:moveTo>
                <a:lnTo>
                  <a:pt x="2668480" y="0"/>
                </a:lnTo>
                <a:lnTo>
                  <a:pt x="2698955" y="71294"/>
                </a:lnTo>
                <a:lnTo>
                  <a:pt x="2987880" y="706294"/>
                </a:lnTo>
                <a:lnTo>
                  <a:pt x="3175205" y="1233344"/>
                </a:lnTo>
                <a:lnTo>
                  <a:pt x="574880" y="1233344"/>
                </a:lnTo>
                <a:lnTo>
                  <a:pt x="1022555" y="718994"/>
                </a:lnTo>
                <a:cubicBezTo>
                  <a:pt x="1011443" y="584056"/>
                  <a:pt x="988424" y="322913"/>
                  <a:pt x="860630" y="99869"/>
                </a:cubicBezTo>
                <a:cubicBezTo>
                  <a:pt x="593930" y="116537"/>
                  <a:pt x="191498" y="323707"/>
                  <a:pt x="31955" y="71294"/>
                </a:cubicBezTo>
                <a:lnTo>
                  <a:pt x="0" y="0"/>
                </a:lnTo>
                <a:close/>
              </a:path>
            </a:pathLst>
          </a:custGeom>
          <a:solidFill>
            <a:srgbClr val="AF4343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27" name="Freeform 34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spect="1" noEditPoints="1" noChangeArrowheads="1"/>
          </p:cNvSpPr>
          <p:nvPr/>
        </p:nvSpPr>
        <p:spPr bwMode="auto">
          <a:xfrm>
            <a:off x="5413376" y="2498725"/>
            <a:ext cx="400050" cy="396875"/>
          </a:xfrm>
          <a:custGeom>
            <a:avLst/>
            <a:gdLst>
              <a:gd name="T0" fmla="*/ 187850 w 115"/>
              <a:gd name="T1" fmla="*/ 208882 h 114"/>
              <a:gd name="T2" fmla="*/ 400050 w 115"/>
              <a:gd name="T3" fmla="*/ 208882 h 114"/>
              <a:gd name="T4" fmla="*/ 400050 w 115"/>
              <a:gd name="T5" fmla="*/ 396875 h 114"/>
              <a:gd name="T6" fmla="*/ 187850 w 115"/>
              <a:gd name="T7" fmla="*/ 362061 h 114"/>
              <a:gd name="T8" fmla="*/ 187850 w 115"/>
              <a:gd name="T9" fmla="*/ 208882 h 114"/>
              <a:gd name="T10" fmla="*/ 0 w 115"/>
              <a:gd name="T11" fmla="*/ 208882 h 114"/>
              <a:gd name="T12" fmla="*/ 163499 w 115"/>
              <a:gd name="T13" fmla="*/ 208882 h 114"/>
              <a:gd name="T14" fmla="*/ 163499 w 115"/>
              <a:gd name="T15" fmla="*/ 358580 h 114"/>
              <a:gd name="T16" fmla="*/ 0 w 115"/>
              <a:gd name="T17" fmla="*/ 337692 h 114"/>
              <a:gd name="T18" fmla="*/ 0 w 115"/>
              <a:gd name="T19" fmla="*/ 208882 h 114"/>
              <a:gd name="T20" fmla="*/ 163499 w 115"/>
              <a:gd name="T21" fmla="*/ 31332 h 114"/>
              <a:gd name="T22" fmla="*/ 163499 w 115"/>
              <a:gd name="T23" fmla="*/ 184512 h 114"/>
              <a:gd name="T24" fmla="*/ 0 w 115"/>
              <a:gd name="T25" fmla="*/ 184512 h 114"/>
              <a:gd name="T26" fmla="*/ 0 w 115"/>
              <a:gd name="T27" fmla="*/ 52220 h 114"/>
              <a:gd name="T28" fmla="*/ 163499 w 115"/>
              <a:gd name="T29" fmla="*/ 31332 h 114"/>
              <a:gd name="T30" fmla="*/ 400050 w 115"/>
              <a:gd name="T31" fmla="*/ 0 h 114"/>
              <a:gd name="T32" fmla="*/ 400050 w 115"/>
              <a:gd name="T33" fmla="*/ 184512 h 114"/>
              <a:gd name="T34" fmla="*/ 187850 w 115"/>
              <a:gd name="T35" fmla="*/ 184512 h 114"/>
              <a:gd name="T36" fmla="*/ 187850 w 115"/>
              <a:gd name="T37" fmla="*/ 27851 h 114"/>
              <a:gd name="T38" fmla="*/ 400050 w 115"/>
              <a:gd name="T39" fmla="*/ 0 h 11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15"/>
              <a:gd name="T61" fmla="*/ 0 h 114"/>
              <a:gd name="T62" fmla="*/ 115 w 115"/>
              <a:gd name="T63" fmla="*/ 114 h 11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15" h="114">
                <a:moveTo>
                  <a:pt x="54" y="60"/>
                </a:moveTo>
                <a:lnTo>
                  <a:pt x="115" y="60"/>
                </a:lnTo>
                <a:lnTo>
                  <a:pt x="115" y="114"/>
                </a:lnTo>
                <a:lnTo>
                  <a:pt x="54" y="104"/>
                </a:lnTo>
                <a:lnTo>
                  <a:pt x="54" y="60"/>
                </a:lnTo>
                <a:close/>
                <a:moveTo>
                  <a:pt x="0" y="60"/>
                </a:moveTo>
                <a:lnTo>
                  <a:pt x="47" y="60"/>
                </a:lnTo>
                <a:lnTo>
                  <a:pt x="47" y="103"/>
                </a:lnTo>
                <a:lnTo>
                  <a:pt x="0" y="97"/>
                </a:lnTo>
                <a:lnTo>
                  <a:pt x="0" y="60"/>
                </a:lnTo>
                <a:close/>
                <a:moveTo>
                  <a:pt x="47" y="9"/>
                </a:moveTo>
                <a:lnTo>
                  <a:pt x="47" y="53"/>
                </a:lnTo>
                <a:lnTo>
                  <a:pt x="0" y="53"/>
                </a:lnTo>
                <a:lnTo>
                  <a:pt x="0" y="15"/>
                </a:lnTo>
                <a:lnTo>
                  <a:pt x="47" y="9"/>
                </a:lnTo>
                <a:close/>
                <a:moveTo>
                  <a:pt x="115" y="0"/>
                </a:moveTo>
                <a:lnTo>
                  <a:pt x="115" y="53"/>
                </a:lnTo>
                <a:lnTo>
                  <a:pt x="54" y="53"/>
                </a:lnTo>
                <a:lnTo>
                  <a:pt x="54" y="8"/>
                </a:lnTo>
                <a:lnTo>
                  <a:pt x="1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34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spect="1" noEditPoints="1" noChangeArrowheads="1"/>
          </p:cNvSpPr>
          <p:nvPr/>
        </p:nvSpPr>
        <p:spPr bwMode="auto">
          <a:xfrm>
            <a:off x="5413376" y="4292600"/>
            <a:ext cx="425450" cy="395288"/>
          </a:xfrm>
          <a:custGeom>
            <a:avLst/>
            <a:gdLst>
              <a:gd name="T0" fmla="*/ 399776 w 116"/>
              <a:gd name="T1" fmla="*/ 340387 h 108"/>
              <a:gd name="T2" fmla="*/ 410779 w 116"/>
              <a:gd name="T3" fmla="*/ 369667 h 108"/>
              <a:gd name="T4" fmla="*/ 410779 w 116"/>
              <a:gd name="T5" fmla="*/ 395288 h 108"/>
              <a:gd name="T6" fmla="*/ 399776 w 116"/>
              <a:gd name="T7" fmla="*/ 384308 h 108"/>
              <a:gd name="T8" fmla="*/ 370435 w 116"/>
              <a:gd name="T9" fmla="*/ 369667 h 108"/>
              <a:gd name="T10" fmla="*/ 366767 w 116"/>
              <a:gd name="T11" fmla="*/ 347707 h 108"/>
              <a:gd name="T12" fmla="*/ 385106 w 116"/>
              <a:gd name="T13" fmla="*/ 336727 h 108"/>
              <a:gd name="T14" fmla="*/ 73353 w 116"/>
              <a:gd name="T15" fmla="*/ 347707 h 108"/>
              <a:gd name="T16" fmla="*/ 73353 w 116"/>
              <a:gd name="T17" fmla="*/ 362347 h 108"/>
              <a:gd name="T18" fmla="*/ 33009 w 116"/>
              <a:gd name="T19" fmla="*/ 380648 h 108"/>
              <a:gd name="T20" fmla="*/ 40344 w 116"/>
              <a:gd name="T21" fmla="*/ 336727 h 108"/>
              <a:gd name="T22" fmla="*/ 363100 w 116"/>
              <a:gd name="T23" fmla="*/ 278166 h 108"/>
              <a:gd name="T24" fmla="*/ 381438 w 116"/>
              <a:gd name="T25" fmla="*/ 311106 h 108"/>
              <a:gd name="T26" fmla="*/ 363100 w 116"/>
              <a:gd name="T27" fmla="*/ 333067 h 108"/>
              <a:gd name="T28" fmla="*/ 348429 w 116"/>
              <a:gd name="T29" fmla="*/ 325747 h 108"/>
              <a:gd name="T30" fmla="*/ 333758 w 116"/>
              <a:gd name="T31" fmla="*/ 292806 h 108"/>
              <a:gd name="T32" fmla="*/ 355764 w 116"/>
              <a:gd name="T33" fmla="*/ 278166 h 108"/>
              <a:gd name="T34" fmla="*/ 418115 w 116"/>
              <a:gd name="T35" fmla="*/ 172023 h 108"/>
              <a:gd name="T36" fmla="*/ 418115 w 116"/>
              <a:gd name="T37" fmla="*/ 245225 h 108"/>
              <a:gd name="T38" fmla="*/ 366767 w 116"/>
              <a:gd name="T39" fmla="*/ 241565 h 108"/>
              <a:gd name="T40" fmla="*/ 355764 w 116"/>
              <a:gd name="T41" fmla="*/ 223265 h 108"/>
              <a:gd name="T42" fmla="*/ 326423 w 116"/>
              <a:gd name="T43" fmla="*/ 172023 h 108"/>
              <a:gd name="T44" fmla="*/ 260405 w 116"/>
              <a:gd name="T45" fmla="*/ 201304 h 108"/>
              <a:gd name="T46" fmla="*/ 165045 w 116"/>
              <a:gd name="T47" fmla="*/ 245225 h 108"/>
              <a:gd name="T48" fmla="*/ 110030 w 116"/>
              <a:gd name="T49" fmla="*/ 172023 h 108"/>
              <a:gd name="T50" fmla="*/ 7335 w 116"/>
              <a:gd name="T51" fmla="*/ 245225 h 108"/>
              <a:gd name="T52" fmla="*/ 7335 w 116"/>
              <a:gd name="T53" fmla="*/ 172023 h 108"/>
              <a:gd name="T54" fmla="*/ 183384 w 116"/>
              <a:gd name="T55" fmla="*/ 102482 h 108"/>
              <a:gd name="T56" fmla="*/ 212725 w 116"/>
              <a:gd name="T57" fmla="*/ 131763 h 108"/>
              <a:gd name="T58" fmla="*/ 91692 w 116"/>
              <a:gd name="T59" fmla="*/ 333067 h 108"/>
              <a:gd name="T60" fmla="*/ 55015 w 116"/>
              <a:gd name="T61" fmla="*/ 322087 h 108"/>
              <a:gd name="T62" fmla="*/ 88024 w 116"/>
              <a:gd name="T63" fmla="*/ 245225 h 108"/>
              <a:gd name="T64" fmla="*/ 172381 w 116"/>
              <a:gd name="T65" fmla="*/ 102482 h 108"/>
              <a:gd name="T66" fmla="*/ 231063 w 116"/>
              <a:gd name="T67" fmla="*/ 36601 h 108"/>
              <a:gd name="T68" fmla="*/ 286078 w 116"/>
              <a:gd name="T69" fmla="*/ 124443 h 108"/>
              <a:gd name="T70" fmla="*/ 322755 w 116"/>
              <a:gd name="T71" fmla="*/ 197644 h 108"/>
              <a:gd name="T72" fmla="*/ 326423 w 116"/>
              <a:gd name="T73" fmla="*/ 208624 h 108"/>
              <a:gd name="T74" fmla="*/ 333758 w 116"/>
              <a:gd name="T75" fmla="*/ 215944 h 108"/>
              <a:gd name="T76" fmla="*/ 348429 w 116"/>
              <a:gd name="T77" fmla="*/ 241565 h 108"/>
              <a:gd name="T78" fmla="*/ 352097 w 116"/>
              <a:gd name="T79" fmla="*/ 256205 h 108"/>
              <a:gd name="T80" fmla="*/ 337426 w 116"/>
              <a:gd name="T81" fmla="*/ 270845 h 108"/>
              <a:gd name="T82" fmla="*/ 311752 w 116"/>
              <a:gd name="T83" fmla="*/ 274506 h 108"/>
              <a:gd name="T84" fmla="*/ 271408 w 116"/>
              <a:gd name="T85" fmla="*/ 183004 h 108"/>
              <a:gd name="T86" fmla="*/ 231063 w 116"/>
              <a:gd name="T87" fmla="*/ 98822 h 108"/>
              <a:gd name="T88" fmla="*/ 198054 w 116"/>
              <a:gd name="T89" fmla="*/ 14640 h 10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6"/>
              <a:gd name="T136" fmla="*/ 0 h 108"/>
              <a:gd name="T137" fmla="*/ 116 w 116"/>
              <a:gd name="T138" fmla="*/ 108 h 10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6" h="108">
                <a:moveTo>
                  <a:pt x="105" y="92"/>
                </a:moveTo>
                <a:lnTo>
                  <a:pt x="108" y="92"/>
                </a:lnTo>
                <a:lnTo>
                  <a:pt x="109" y="93"/>
                </a:lnTo>
                <a:lnTo>
                  <a:pt x="110" y="96"/>
                </a:lnTo>
                <a:lnTo>
                  <a:pt x="112" y="99"/>
                </a:lnTo>
                <a:lnTo>
                  <a:pt x="112" y="101"/>
                </a:lnTo>
                <a:lnTo>
                  <a:pt x="112" y="104"/>
                </a:lnTo>
                <a:lnTo>
                  <a:pt x="112" y="106"/>
                </a:lnTo>
                <a:lnTo>
                  <a:pt x="112" y="108"/>
                </a:lnTo>
                <a:lnTo>
                  <a:pt x="110" y="106"/>
                </a:lnTo>
                <a:lnTo>
                  <a:pt x="109" y="105"/>
                </a:lnTo>
                <a:lnTo>
                  <a:pt x="106" y="104"/>
                </a:lnTo>
                <a:lnTo>
                  <a:pt x="104" y="102"/>
                </a:lnTo>
                <a:lnTo>
                  <a:pt x="101" y="101"/>
                </a:lnTo>
                <a:lnTo>
                  <a:pt x="100" y="99"/>
                </a:lnTo>
                <a:lnTo>
                  <a:pt x="100" y="97"/>
                </a:lnTo>
                <a:lnTo>
                  <a:pt x="100" y="95"/>
                </a:lnTo>
                <a:lnTo>
                  <a:pt x="101" y="95"/>
                </a:lnTo>
                <a:lnTo>
                  <a:pt x="102" y="93"/>
                </a:lnTo>
                <a:lnTo>
                  <a:pt x="105" y="92"/>
                </a:lnTo>
                <a:close/>
                <a:moveTo>
                  <a:pt x="12" y="91"/>
                </a:moveTo>
                <a:lnTo>
                  <a:pt x="13" y="91"/>
                </a:lnTo>
                <a:lnTo>
                  <a:pt x="20" y="95"/>
                </a:lnTo>
                <a:lnTo>
                  <a:pt x="21" y="96"/>
                </a:lnTo>
                <a:lnTo>
                  <a:pt x="21" y="97"/>
                </a:lnTo>
                <a:lnTo>
                  <a:pt x="20" y="99"/>
                </a:lnTo>
                <a:lnTo>
                  <a:pt x="11" y="104"/>
                </a:lnTo>
                <a:lnTo>
                  <a:pt x="9" y="105"/>
                </a:lnTo>
                <a:lnTo>
                  <a:pt x="9" y="104"/>
                </a:lnTo>
                <a:lnTo>
                  <a:pt x="9" y="102"/>
                </a:lnTo>
                <a:lnTo>
                  <a:pt x="11" y="92"/>
                </a:lnTo>
                <a:lnTo>
                  <a:pt x="12" y="91"/>
                </a:lnTo>
                <a:close/>
                <a:moveTo>
                  <a:pt x="97" y="76"/>
                </a:moveTo>
                <a:lnTo>
                  <a:pt x="99" y="76"/>
                </a:lnTo>
                <a:lnTo>
                  <a:pt x="100" y="78"/>
                </a:lnTo>
                <a:lnTo>
                  <a:pt x="102" y="84"/>
                </a:lnTo>
                <a:lnTo>
                  <a:pt x="104" y="85"/>
                </a:lnTo>
                <a:lnTo>
                  <a:pt x="102" y="87"/>
                </a:lnTo>
                <a:lnTo>
                  <a:pt x="101" y="88"/>
                </a:lnTo>
                <a:lnTo>
                  <a:pt x="99" y="91"/>
                </a:lnTo>
                <a:lnTo>
                  <a:pt x="97" y="91"/>
                </a:lnTo>
                <a:lnTo>
                  <a:pt x="96" y="91"/>
                </a:lnTo>
                <a:lnTo>
                  <a:pt x="95" y="89"/>
                </a:lnTo>
                <a:lnTo>
                  <a:pt x="91" y="83"/>
                </a:lnTo>
                <a:lnTo>
                  <a:pt x="91" y="82"/>
                </a:lnTo>
                <a:lnTo>
                  <a:pt x="91" y="80"/>
                </a:lnTo>
                <a:lnTo>
                  <a:pt x="92" y="79"/>
                </a:lnTo>
                <a:lnTo>
                  <a:pt x="96" y="76"/>
                </a:lnTo>
                <a:lnTo>
                  <a:pt x="97" y="76"/>
                </a:lnTo>
                <a:close/>
                <a:moveTo>
                  <a:pt x="89" y="47"/>
                </a:moveTo>
                <a:lnTo>
                  <a:pt x="113" y="47"/>
                </a:lnTo>
                <a:lnTo>
                  <a:pt x="114" y="47"/>
                </a:lnTo>
                <a:lnTo>
                  <a:pt x="116" y="50"/>
                </a:lnTo>
                <a:lnTo>
                  <a:pt x="116" y="66"/>
                </a:lnTo>
                <a:lnTo>
                  <a:pt x="114" y="67"/>
                </a:lnTo>
                <a:lnTo>
                  <a:pt x="113" y="67"/>
                </a:lnTo>
                <a:lnTo>
                  <a:pt x="100" y="67"/>
                </a:lnTo>
                <a:lnTo>
                  <a:pt x="100" y="66"/>
                </a:lnTo>
                <a:lnTo>
                  <a:pt x="99" y="65"/>
                </a:lnTo>
                <a:lnTo>
                  <a:pt x="97" y="63"/>
                </a:lnTo>
                <a:lnTo>
                  <a:pt x="97" y="61"/>
                </a:lnTo>
                <a:lnTo>
                  <a:pt x="95" y="57"/>
                </a:lnTo>
                <a:lnTo>
                  <a:pt x="92" y="53"/>
                </a:lnTo>
                <a:lnTo>
                  <a:pt x="89" y="47"/>
                </a:lnTo>
                <a:close/>
                <a:moveTo>
                  <a:pt x="57" y="47"/>
                </a:moveTo>
                <a:lnTo>
                  <a:pt x="67" y="47"/>
                </a:lnTo>
                <a:lnTo>
                  <a:pt x="71" y="55"/>
                </a:lnTo>
                <a:lnTo>
                  <a:pt x="74" y="62"/>
                </a:lnTo>
                <a:lnTo>
                  <a:pt x="76" y="67"/>
                </a:lnTo>
                <a:lnTo>
                  <a:pt x="45" y="67"/>
                </a:lnTo>
                <a:lnTo>
                  <a:pt x="57" y="47"/>
                </a:lnTo>
                <a:close/>
                <a:moveTo>
                  <a:pt x="3" y="47"/>
                </a:moveTo>
                <a:lnTo>
                  <a:pt x="30" y="47"/>
                </a:lnTo>
                <a:lnTo>
                  <a:pt x="19" y="67"/>
                </a:lnTo>
                <a:lnTo>
                  <a:pt x="3" y="67"/>
                </a:lnTo>
                <a:lnTo>
                  <a:pt x="2" y="67"/>
                </a:lnTo>
                <a:lnTo>
                  <a:pt x="0" y="66"/>
                </a:lnTo>
                <a:lnTo>
                  <a:pt x="0" y="50"/>
                </a:lnTo>
                <a:lnTo>
                  <a:pt x="2" y="47"/>
                </a:lnTo>
                <a:lnTo>
                  <a:pt x="3" y="47"/>
                </a:lnTo>
                <a:close/>
                <a:moveTo>
                  <a:pt x="47" y="28"/>
                </a:moveTo>
                <a:lnTo>
                  <a:pt x="50" y="28"/>
                </a:lnTo>
                <a:lnTo>
                  <a:pt x="57" y="32"/>
                </a:lnTo>
                <a:lnTo>
                  <a:pt x="58" y="33"/>
                </a:lnTo>
                <a:lnTo>
                  <a:pt x="58" y="36"/>
                </a:lnTo>
                <a:lnTo>
                  <a:pt x="47" y="53"/>
                </a:lnTo>
                <a:lnTo>
                  <a:pt x="40" y="67"/>
                </a:lnTo>
                <a:lnTo>
                  <a:pt x="25" y="91"/>
                </a:lnTo>
                <a:lnTo>
                  <a:pt x="24" y="92"/>
                </a:lnTo>
                <a:lnTo>
                  <a:pt x="23" y="92"/>
                </a:lnTo>
                <a:lnTo>
                  <a:pt x="15" y="88"/>
                </a:lnTo>
                <a:lnTo>
                  <a:pt x="13" y="87"/>
                </a:lnTo>
                <a:lnTo>
                  <a:pt x="15" y="84"/>
                </a:lnTo>
                <a:lnTo>
                  <a:pt x="24" y="67"/>
                </a:lnTo>
                <a:lnTo>
                  <a:pt x="36" y="47"/>
                </a:lnTo>
                <a:lnTo>
                  <a:pt x="46" y="29"/>
                </a:lnTo>
                <a:lnTo>
                  <a:pt x="47" y="28"/>
                </a:lnTo>
                <a:close/>
                <a:moveTo>
                  <a:pt x="55" y="0"/>
                </a:moveTo>
                <a:lnTo>
                  <a:pt x="58" y="3"/>
                </a:lnTo>
                <a:lnTo>
                  <a:pt x="63" y="10"/>
                </a:lnTo>
                <a:lnTo>
                  <a:pt x="68" y="19"/>
                </a:lnTo>
                <a:lnTo>
                  <a:pt x="74" y="28"/>
                </a:lnTo>
                <a:lnTo>
                  <a:pt x="78" y="34"/>
                </a:lnTo>
                <a:lnTo>
                  <a:pt x="83" y="45"/>
                </a:lnTo>
                <a:lnTo>
                  <a:pt x="88" y="54"/>
                </a:lnTo>
                <a:lnTo>
                  <a:pt x="88" y="55"/>
                </a:lnTo>
                <a:lnTo>
                  <a:pt x="89" y="55"/>
                </a:lnTo>
                <a:lnTo>
                  <a:pt x="89" y="57"/>
                </a:lnTo>
                <a:lnTo>
                  <a:pt x="89" y="58"/>
                </a:lnTo>
                <a:lnTo>
                  <a:pt x="91" y="59"/>
                </a:lnTo>
                <a:lnTo>
                  <a:pt x="92" y="63"/>
                </a:lnTo>
                <a:lnTo>
                  <a:pt x="95" y="66"/>
                </a:lnTo>
                <a:lnTo>
                  <a:pt x="95" y="67"/>
                </a:lnTo>
                <a:lnTo>
                  <a:pt x="95" y="68"/>
                </a:lnTo>
                <a:lnTo>
                  <a:pt x="96" y="70"/>
                </a:lnTo>
                <a:lnTo>
                  <a:pt x="95" y="72"/>
                </a:lnTo>
                <a:lnTo>
                  <a:pt x="93" y="74"/>
                </a:lnTo>
                <a:lnTo>
                  <a:pt x="92" y="74"/>
                </a:lnTo>
                <a:lnTo>
                  <a:pt x="89" y="75"/>
                </a:lnTo>
                <a:lnTo>
                  <a:pt x="88" y="75"/>
                </a:lnTo>
                <a:lnTo>
                  <a:pt x="85" y="75"/>
                </a:lnTo>
                <a:lnTo>
                  <a:pt x="83" y="70"/>
                </a:lnTo>
                <a:lnTo>
                  <a:pt x="79" y="62"/>
                </a:lnTo>
                <a:lnTo>
                  <a:pt x="74" y="50"/>
                </a:lnTo>
                <a:lnTo>
                  <a:pt x="68" y="40"/>
                </a:lnTo>
                <a:lnTo>
                  <a:pt x="66" y="33"/>
                </a:lnTo>
                <a:lnTo>
                  <a:pt x="63" y="27"/>
                </a:lnTo>
                <a:lnTo>
                  <a:pt x="59" y="19"/>
                </a:lnTo>
                <a:lnTo>
                  <a:pt x="57" y="11"/>
                </a:lnTo>
                <a:lnTo>
                  <a:pt x="54" y="4"/>
                </a:lnTo>
                <a:lnTo>
                  <a:pt x="5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34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spect="1" noEditPoints="1" noChangeArrowheads="1"/>
          </p:cNvSpPr>
          <p:nvPr/>
        </p:nvSpPr>
        <p:spPr bwMode="auto">
          <a:xfrm>
            <a:off x="5656264" y="3330575"/>
            <a:ext cx="338137" cy="395288"/>
          </a:xfrm>
          <a:custGeom>
            <a:avLst/>
            <a:gdLst>
              <a:gd name="T0" fmla="*/ 273242 w 99"/>
              <a:gd name="T1" fmla="*/ 98822 h 116"/>
              <a:gd name="T2" fmla="*/ 331306 w 99"/>
              <a:gd name="T3" fmla="*/ 136306 h 116"/>
              <a:gd name="T4" fmla="*/ 307397 w 99"/>
              <a:gd name="T5" fmla="*/ 156752 h 116"/>
              <a:gd name="T6" fmla="*/ 286904 w 99"/>
              <a:gd name="T7" fmla="*/ 211275 h 116"/>
              <a:gd name="T8" fmla="*/ 314228 w 99"/>
              <a:gd name="T9" fmla="*/ 272612 h 116"/>
              <a:gd name="T10" fmla="*/ 338137 w 99"/>
              <a:gd name="T11" fmla="*/ 293058 h 116"/>
              <a:gd name="T12" fmla="*/ 334721 w 99"/>
              <a:gd name="T13" fmla="*/ 299874 h 116"/>
              <a:gd name="T14" fmla="*/ 321059 w 99"/>
              <a:gd name="T15" fmla="*/ 327135 h 116"/>
              <a:gd name="T16" fmla="*/ 300566 w 99"/>
              <a:gd name="T17" fmla="*/ 357804 h 116"/>
              <a:gd name="T18" fmla="*/ 276658 w 99"/>
              <a:gd name="T19" fmla="*/ 385065 h 116"/>
              <a:gd name="T20" fmla="*/ 245918 w 99"/>
              <a:gd name="T21" fmla="*/ 395288 h 116"/>
              <a:gd name="T22" fmla="*/ 222009 w 99"/>
              <a:gd name="T23" fmla="*/ 388473 h 116"/>
              <a:gd name="T24" fmla="*/ 204932 w 99"/>
              <a:gd name="T25" fmla="*/ 381657 h 116"/>
              <a:gd name="T26" fmla="*/ 177607 w 99"/>
              <a:gd name="T27" fmla="*/ 374842 h 116"/>
              <a:gd name="T28" fmla="*/ 146868 w 99"/>
              <a:gd name="T29" fmla="*/ 385065 h 116"/>
              <a:gd name="T30" fmla="*/ 126374 w 99"/>
              <a:gd name="T31" fmla="*/ 388473 h 116"/>
              <a:gd name="T32" fmla="*/ 92219 w 99"/>
              <a:gd name="T33" fmla="*/ 388473 h 116"/>
              <a:gd name="T34" fmla="*/ 64895 w 99"/>
              <a:gd name="T35" fmla="*/ 371434 h 116"/>
              <a:gd name="T36" fmla="*/ 44402 w 99"/>
              <a:gd name="T37" fmla="*/ 344173 h 116"/>
              <a:gd name="T38" fmla="*/ 3416 w 99"/>
              <a:gd name="T39" fmla="*/ 252166 h 116"/>
              <a:gd name="T40" fmla="*/ 17078 w 99"/>
              <a:gd name="T41" fmla="*/ 149937 h 116"/>
              <a:gd name="T42" fmla="*/ 64895 w 99"/>
              <a:gd name="T43" fmla="*/ 105637 h 116"/>
              <a:gd name="T44" fmla="*/ 119543 w 99"/>
              <a:gd name="T45" fmla="*/ 98822 h 116"/>
              <a:gd name="T46" fmla="*/ 146868 w 99"/>
              <a:gd name="T47" fmla="*/ 109045 h 116"/>
              <a:gd name="T48" fmla="*/ 174192 w 99"/>
              <a:gd name="T49" fmla="*/ 115860 h 116"/>
              <a:gd name="T50" fmla="*/ 222009 w 99"/>
              <a:gd name="T51" fmla="*/ 98822 h 116"/>
              <a:gd name="T52" fmla="*/ 252749 w 99"/>
              <a:gd name="T53" fmla="*/ 0 h 116"/>
              <a:gd name="T54" fmla="*/ 245918 w 99"/>
              <a:gd name="T55" fmla="*/ 47707 h 116"/>
              <a:gd name="T56" fmla="*/ 218594 w 99"/>
              <a:gd name="T57" fmla="*/ 78376 h 116"/>
              <a:gd name="T58" fmla="*/ 187854 w 99"/>
              <a:gd name="T59" fmla="*/ 92007 h 116"/>
              <a:gd name="T60" fmla="*/ 170776 w 99"/>
              <a:gd name="T61" fmla="*/ 78376 h 116"/>
              <a:gd name="T62" fmla="*/ 184438 w 99"/>
              <a:gd name="T63" fmla="*/ 47707 h 116"/>
              <a:gd name="T64" fmla="*/ 204932 w 99"/>
              <a:gd name="T65" fmla="*/ 23854 h 116"/>
              <a:gd name="T66" fmla="*/ 235671 w 99"/>
              <a:gd name="T67" fmla="*/ 6815 h 11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99"/>
              <a:gd name="T103" fmla="*/ 0 h 116"/>
              <a:gd name="T104" fmla="*/ 99 w 99"/>
              <a:gd name="T105" fmla="*/ 116 h 11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99" h="116">
                <a:moveTo>
                  <a:pt x="74" y="29"/>
                </a:moveTo>
                <a:lnTo>
                  <a:pt x="80" y="29"/>
                </a:lnTo>
                <a:lnTo>
                  <a:pt x="89" y="33"/>
                </a:lnTo>
                <a:lnTo>
                  <a:pt x="97" y="40"/>
                </a:lnTo>
                <a:lnTo>
                  <a:pt x="94" y="41"/>
                </a:lnTo>
                <a:lnTo>
                  <a:pt x="90" y="46"/>
                </a:lnTo>
                <a:lnTo>
                  <a:pt x="85" y="53"/>
                </a:lnTo>
                <a:lnTo>
                  <a:pt x="84" y="62"/>
                </a:lnTo>
                <a:lnTo>
                  <a:pt x="86" y="72"/>
                </a:lnTo>
                <a:lnTo>
                  <a:pt x="92" y="80"/>
                </a:lnTo>
                <a:lnTo>
                  <a:pt x="97" y="84"/>
                </a:lnTo>
                <a:lnTo>
                  <a:pt x="99" y="86"/>
                </a:lnTo>
                <a:lnTo>
                  <a:pt x="98" y="88"/>
                </a:lnTo>
                <a:lnTo>
                  <a:pt x="97" y="92"/>
                </a:lnTo>
                <a:lnTo>
                  <a:pt x="94" y="96"/>
                </a:lnTo>
                <a:lnTo>
                  <a:pt x="92" y="101"/>
                </a:lnTo>
                <a:lnTo>
                  <a:pt x="88" y="105"/>
                </a:lnTo>
                <a:lnTo>
                  <a:pt x="85" y="109"/>
                </a:lnTo>
                <a:lnTo>
                  <a:pt x="81" y="113"/>
                </a:lnTo>
                <a:lnTo>
                  <a:pt x="77" y="114"/>
                </a:lnTo>
                <a:lnTo>
                  <a:pt x="72" y="116"/>
                </a:lnTo>
                <a:lnTo>
                  <a:pt x="69" y="116"/>
                </a:lnTo>
                <a:lnTo>
                  <a:pt x="65" y="114"/>
                </a:lnTo>
                <a:lnTo>
                  <a:pt x="63" y="113"/>
                </a:lnTo>
                <a:lnTo>
                  <a:pt x="60" y="112"/>
                </a:lnTo>
                <a:lnTo>
                  <a:pt x="56" y="112"/>
                </a:lnTo>
                <a:lnTo>
                  <a:pt x="52" y="110"/>
                </a:lnTo>
                <a:lnTo>
                  <a:pt x="47" y="112"/>
                </a:lnTo>
                <a:lnTo>
                  <a:pt x="43" y="113"/>
                </a:lnTo>
                <a:lnTo>
                  <a:pt x="39" y="114"/>
                </a:lnTo>
                <a:lnTo>
                  <a:pt x="37" y="114"/>
                </a:lnTo>
                <a:lnTo>
                  <a:pt x="33" y="116"/>
                </a:lnTo>
                <a:lnTo>
                  <a:pt x="27" y="114"/>
                </a:lnTo>
                <a:lnTo>
                  <a:pt x="23" y="113"/>
                </a:lnTo>
                <a:lnTo>
                  <a:pt x="19" y="109"/>
                </a:lnTo>
                <a:lnTo>
                  <a:pt x="16" y="105"/>
                </a:lnTo>
                <a:lnTo>
                  <a:pt x="13" y="101"/>
                </a:lnTo>
                <a:lnTo>
                  <a:pt x="5" y="88"/>
                </a:lnTo>
                <a:lnTo>
                  <a:pt x="1" y="74"/>
                </a:lnTo>
                <a:lnTo>
                  <a:pt x="0" y="58"/>
                </a:lnTo>
                <a:lnTo>
                  <a:pt x="5" y="44"/>
                </a:lnTo>
                <a:lnTo>
                  <a:pt x="12" y="36"/>
                </a:lnTo>
                <a:lnTo>
                  <a:pt x="19" y="31"/>
                </a:lnTo>
                <a:lnTo>
                  <a:pt x="30" y="29"/>
                </a:lnTo>
                <a:lnTo>
                  <a:pt x="35" y="29"/>
                </a:lnTo>
                <a:lnTo>
                  <a:pt x="39" y="31"/>
                </a:lnTo>
                <a:lnTo>
                  <a:pt x="43" y="32"/>
                </a:lnTo>
                <a:lnTo>
                  <a:pt x="47" y="33"/>
                </a:lnTo>
                <a:lnTo>
                  <a:pt x="51" y="34"/>
                </a:lnTo>
                <a:lnTo>
                  <a:pt x="56" y="32"/>
                </a:lnTo>
                <a:lnTo>
                  <a:pt x="65" y="29"/>
                </a:lnTo>
                <a:lnTo>
                  <a:pt x="74" y="29"/>
                </a:lnTo>
                <a:close/>
                <a:moveTo>
                  <a:pt x="74" y="0"/>
                </a:moveTo>
                <a:lnTo>
                  <a:pt x="73" y="8"/>
                </a:lnTo>
                <a:lnTo>
                  <a:pt x="72" y="14"/>
                </a:lnTo>
                <a:lnTo>
                  <a:pt x="68" y="19"/>
                </a:lnTo>
                <a:lnTo>
                  <a:pt x="64" y="23"/>
                </a:lnTo>
                <a:lnTo>
                  <a:pt x="60" y="25"/>
                </a:lnTo>
                <a:lnTo>
                  <a:pt x="55" y="27"/>
                </a:lnTo>
                <a:lnTo>
                  <a:pt x="50" y="28"/>
                </a:lnTo>
                <a:lnTo>
                  <a:pt x="50" y="23"/>
                </a:lnTo>
                <a:lnTo>
                  <a:pt x="51" y="17"/>
                </a:lnTo>
                <a:lnTo>
                  <a:pt x="54" y="14"/>
                </a:lnTo>
                <a:lnTo>
                  <a:pt x="56" y="10"/>
                </a:lnTo>
                <a:lnTo>
                  <a:pt x="60" y="7"/>
                </a:lnTo>
                <a:lnTo>
                  <a:pt x="64" y="3"/>
                </a:lnTo>
                <a:lnTo>
                  <a:pt x="69" y="2"/>
                </a:lnTo>
                <a:lnTo>
                  <a:pt x="7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34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>
            <a:spLocks noChangeAspect="1" noEditPoints="1" noChangeArrowheads="1"/>
          </p:cNvSpPr>
          <p:nvPr/>
        </p:nvSpPr>
        <p:spPr bwMode="auto">
          <a:xfrm>
            <a:off x="5751514" y="5121275"/>
            <a:ext cx="325437" cy="395288"/>
          </a:xfrm>
          <a:custGeom>
            <a:avLst/>
            <a:gdLst>
              <a:gd name="T0" fmla="*/ 315051 w 94"/>
              <a:gd name="T1" fmla="*/ 124828 h 114"/>
              <a:gd name="T2" fmla="*/ 325437 w 94"/>
              <a:gd name="T3" fmla="*/ 145632 h 114"/>
              <a:gd name="T4" fmla="*/ 325437 w 94"/>
              <a:gd name="T5" fmla="*/ 256590 h 114"/>
              <a:gd name="T6" fmla="*/ 304664 w 94"/>
              <a:gd name="T7" fmla="*/ 266993 h 114"/>
              <a:gd name="T8" fmla="*/ 283892 w 94"/>
              <a:gd name="T9" fmla="*/ 256590 h 114"/>
              <a:gd name="T10" fmla="*/ 280430 w 94"/>
              <a:gd name="T11" fmla="*/ 145632 h 114"/>
              <a:gd name="T12" fmla="*/ 294278 w 94"/>
              <a:gd name="T13" fmla="*/ 124828 h 114"/>
              <a:gd name="T14" fmla="*/ 58856 w 94"/>
              <a:gd name="T15" fmla="*/ 121360 h 114"/>
              <a:gd name="T16" fmla="*/ 266581 w 94"/>
              <a:gd name="T17" fmla="*/ 291265 h 114"/>
              <a:gd name="T18" fmla="*/ 256195 w 94"/>
              <a:gd name="T19" fmla="*/ 312069 h 114"/>
              <a:gd name="T20" fmla="*/ 225036 w 94"/>
              <a:gd name="T21" fmla="*/ 315537 h 114"/>
              <a:gd name="T22" fmla="*/ 225036 w 94"/>
              <a:gd name="T23" fmla="*/ 371016 h 114"/>
              <a:gd name="T24" fmla="*/ 218112 w 94"/>
              <a:gd name="T25" fmla="*/ 388353 h 114"/>
              <a:gd name="T26" fmla="*/ 193877 w 94"/>
              <a:gd name="T27" fmla="*/ 388353 h 114"/>
              <a:gd name="T28" fmla="*/ 180029 w 94"/>
              <a:gd name="T29" fmla="*/ 371016 h 114"/>
              <a:gd name="T30" fmla="*/ 183491 w 94"/>
              <a:gd name="T31" fmla="*/ 315537 h 114"/>
              <a:gd name="T32" fmla="*/ 145408 w 94"/>
              <a:gd name="T33" fmla="*/ 322472 h 114"/>
              <a:gd name="T34" fmla="*/ 138484 w 94"/>
              <a:gd name="T35" fmla="*/ 381418 h 114"/>
              <a:gd name="T36" fmla="*/ 121173 w 94"/>
              <a:gd name="T37" fmla="*/ 395288 h 114"/>
              <a:gd name="T38" fmla="*/ 100401 w 94"/>
              <a:gd name="T39" fmla="*/ 381418 h 114"/>
              <a:gd name="T40" fmla="*/ 100401 w 94"/>
              <a:gd name="T41" fmla="*/ 322472 h 114"/>
              <a:gd name="T42" fmla="*/ 79628 w 94"/>
              <a:gd name="T43" fmla="*/ 315537 h 114"/>
              <a:gd name="T44" fmla="*/ 62318 w 94"/>
              <a:gd name="T45" fmla="*/ 301667 h 114"/>
              <a:gd name="T46" fmla="*/ 58856 w 94"/>
              <a:gd name="T47" fmla="*/ 121360 h 114"/>
              <a:gd name="T48" fmla="*/ 31159 w 94"/>
              <a:gd name="T49" fmla="*/ 124828 h 114"/>
              <a:gd name="T50" fmla="*/ 45007 w 94"/>
              <a:gd name="T51" fmla="*/ 145632 h 114"/>
              <a:gd name="T52" fmla="*/ 41545 w 94"/>
              <a:gd name="T53" fmla="*/ 256590 h 114"/>
              <a:gd name="T54" fmla="*/ 20773 w 94"/>
              <a:gd name="T55" fmla="*/ 266993 h 114"/>
              <a:gd name="T56" fmla="*/ 3462 w 94"/>
              <a:gd name="T57" fmla="*/ 256590 h 114"/>
              <a:gd name="T58" fmla="*/ 0 w 94"/>
              <a:gd name="T59" fmla="*/ 145632 h 114"/>
              <a:gd name="T60" fmla="*/ 6924 w 94"/>
              <a:gd name="T61" fmla="*/ 124828 h 114"/>
              <a:gd name="T62" fmla="*/ 207726 w 94"/>
              <a:gd name="T63" fmla="*/ 52012 h 114"/>
              <a:gd name="T64" fmla="*/ 197339 w 94"/>
              <a:gd name="T65" fmla="*/ 58946 h 114"/>
              <a:gd name="T66" fmla="*/ 197339 w 94"/>
              <a:gd name="T67" fmla="*/ 72816 h 114"/>
              <a:gd name="T68" fmla="*/ 207726 w 94"/>
              <a:gd name="T69" fmla="*/ 76284 h 114"/>
              <a:gd name="T70" fmla="*/ 218112 w 94"/>
              <a:gd name="T71" fmla="*/ 72816 h 114"/>
              <a:gd name="T72" fmla="*/ 218112 w 94"/>
              <a:gd name="T73" fmla="*/ 58946 h 114"/>
              <a:gd name="T74" fmla="*/ 207726 w 94"/>
              <a:gd name="T75" fmla="*/ 52012 h 114"/>
              <a:gd name="T76" fmla="*/ 114249 w 94"/>
              <a:gd name="T77" fmla="*/ 52012 h 114"/>
              <a:gd name="T78" fmla="*/ 107325 w 94"/>
              <a:gd name="T79" fmla="*/ 62414 h 114"/>
              <a:gd name="T80" fmla="*/ 114249 w 94"/>
              <a:gd name="T81" fmla="*/ 76284 h 114"/>
              <a:gd name="T82" fmla="*/ 121173 w 94"/>
              <a:gd name="T83" fmla="*/ 76284 h 114"/>
              <a:gd name="T84" fmla="*/ 131560 w 94"/>
              <a:gd name="T85" fmla="*/ 62414 h 114"/>
              <a:gd name="T86" fmla="*/ 121173 w 94"/>
              <a:gd name="T87" fmla="*/ 52012 h 114"/>
              <a:gd name="T88" fmla="*/ 100401 w 94"/>
              <a:gd name="T89" fmla="*/ 0 h 114"/>
              <a:gd name="T90" fmla="*/ 107325 w 94"/>
              <a:gd name="T91" fmla="*/ 13870 h 114"/>
              <a:gd name="T92" fmla="*/ 117711 w 94"/>
              <a:gd name="T93" fmla="*/ 27740 h 114"/>
              <a:gd name="T94" fmla="*/ 162719 w 94"/>
              <a:gd name="T95" fmla="*/ 17337 h 114"/>
              <a:gd name="T96" fmla="*/ 207726 w 94"/>
              <a:gd name="T97" fmla="*/ 27740 h 114"/>
              <a:gd name="T98" fmla="*/ 218112 w 94"/>
              <a:gd name="T99" fmla="*/ 13870 h 114"/>
              <a:gd name="T100" fmla="*/ 225036 w 94"/>
              <a:gd name="T101" fmla="*/ 0 h 114"/>
              <a:gd name="T102" fmla="*/ 231960 w 94"/>
              <a:gd name="T103" fmla="*/ 0 h 114"/>
              <a:gd name="T104" fmla="*/ 221574 w 94"/>
              <a:gd name="T105" fmla="*/ 17337 h 114"/>
              <a:gd name="T106" fmla="*/ 211188 w 94"/>
              <a:gd name="T107" fmla="*/ 31207 h 114"/>
              <a:gd name="T108" fmla="*/ 263119 w 94"/>
              <a:gd name="T109" fmla="*/ 76284 h 114"/>
              <a:gd name="T110" fmla="*/ 58856 w 94"/>
              <a:gd name="T111" fmla="*/ 107491 h 114"/>
              <a:gd name="T112" fmla="*/ 86552 w 94"/>
              <a:gd name="T113" fmla="*/ 48544 h 114"/>
              <a:gd name="T114" fmla="*/ 107325 w 94"/>
              <a:gd name="T115" fmla="*/ 20805 h 114"/>
              <a:gd name="T116" fmla="*/ 93477 w 94"/>
              <a:gd name="T117" fmla="*/ 3467 h 114"/>
              <a:gd name="T118" fmla="*/ 93477 w 94"/>
              <a:gd name="T119" fmla="*/ 0 h 11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4"/>
              <a:gd name="T181" fmla="*/ 0 h 114"/>
              <a:gd name="T182" fmla="*/ 94 w 94"/>
              <a:gd name="T183" fmla="*/ 114 h 11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4" h="114">
                <a:moveTo>
                  <a:pt x="88" y="35"/>
                </a:moveTo>
                <a:lnTo>
                  <a:pt x="91" y="36"/>
                </a:lnTo>
                <a:lnTo>
                  <a:pt x="94" y="39"/>
                </a:lnTo>
                <a:lnTo>
                  <a:pt x="94" y="42"/>
                </a:lnTo>
                <a:lnTo>
                  <a:pt x="94" y="70"/>
                </a:lnTo>
                <a:lnTo>
                  <a:pt x="94" y="74"/>
                </a:lnTo>
                <a:lnTo>
                  <a:pt x="91" y="76"/>
                </a:lnTo>
                <a:lnTo>
                  <a:pt x="88" y="77"/>
                </a:lnTo>
                <a:lnTo>
                  <a:pt x="85" y="76"/>
                </a:lnTo>
                <a:lnTo>
                  <a:pt x="82" y="74"/>
                </a:lnTo>
                <a:lnTo>
                  <a:pt x="81" y="70"/>
                </a:lnTo>
                <a:lnTo>
                  <a:pt x="81" y="42"/>
                </a:lnTo>
                <a:lnTo>
                  <a:pt x="82" y="39"/>
                </a:lnTo>
                <a:lnTo>
                  <a:pt x="85" y="36"/>
                </a:lnTo>
                <a:lnTo>
                  <a:pt x="88" y="35"/>
                </a:lnTo>
                <a:close/>
                <a:moveTo>
                  <a:pt x="17" y="35"/>
                </a:moveTo>
                <a:lnTo>
                  <a:pt x="77" y="35"/>
                </a:lnTo>
                <a:lnTo>
                  <a:pt x="77" y="84"/>
                </a:lnTo>
                <a:lnTo>
                  <a:pt x="76" y="87"/>
                </a:lnTo>
                <a:lnTo>
                  <a:pt x="74" y="90"/>
                </a:lnTo>
                <a:lnTo>
                  <a:pt x="70" y="91"/>
                </a:lnTo>
                <a:lnTo>
                  <a:pt x="65" y="91"/>
                </a:lnTo>
                <a:lnTo>
                  <a:pt x="65" y="93"/>
                </a:lnTo>
                <a:lnTo>
                  <a:pt x="65" y="107"/>
                </a:lnTo>
                <a:lnTo>
                  <a:pt x="65" y="110"/>
                </a:lnTo>
                <a:lnTo>
                  <a:pt x="63" y="112"/>
                </a:lnTo>
                <a:lnTo>
                  <a:pt x="59" y="114"/>
                </a:lnTo>
                <a:lnTo>
                  <a:pt x="56" y="112"/>
                </a:lnTo>
                <a:lnTo>
                  <a:pt x="53" y="110"/>
                </a:lnTo>
                <a:lnTo>
                  <a:pt x="52" y="107"/>
                </a:lnTo>
                <a:lnTo>
                  <a:pt x="52" y="93"/>
                </a:lnTo>
                <a:lnTo>
                  <a:pt x="53" y="91"/>
                </a:lnTo>
                <a:lnTo>
                  <a:pt x="40" y="91"/>
                </a:lnTo>
                <a:lnTo>
                  <a:pt x="42" y="93"/>
                </a:lnTo>
                <a:lnTo>
                  <a:pt x="42" y="107"/>
                </a:lnTo>
                <a:lnTo>
                  <a:pt x="40" y="110"/>
                </a:lnTo>
                <a:lnTo>
                  <a:pt x="38" y="112"/>
                </a:lnTo>
                <a:lnTo>
                  <a:pt x="35" y="114"/>
                </a:lnTo>
                <a:lnTo>
                  <a:pt x="31" y="112"/>
                </a:lnTo>
                <a:lnTo>
                  <a:pt x="29" y="110"/>
                </a:lnTo>
                <a:lnTo>
                  <a:pt x="29" y="107"/>
                </a:lnTo>
                <a:lnTo>
                  <a:pt x="29" y="93"/>
                </a:lnTo>
                <a:lnTo>
                  <a:pt x="29" y="91"/>
                </a:lnTo>
                <a:lnTo>
                  <a:pt x="23" y="91"/>
                </a:lnTo>
                <a:lnTo>
                  <a:pt x="21" y="90"/>
                </a:lnTo>
                <a:lnTo>
                  <a:pt x="18" y="87"/>
                </a:lnTo>
                <a:lnTo>
                  <a:pt x="17" y="84"/>
                </a:lnTo>
                <a:lnTo>
                  <a:pt x="17" y="35"/>
                </a:lnTo>
                <a:close/>
                <a:moveTo>
                  <a:pt x="6" y="35"/>
                </a:moveTo>
                <a:lnTo>
                  <a:pt x="9" y="36"/>
                </a:lnTo>
                <a:lnTo>
                  <a:pt x="12" y="39"/>
                </a:lnTo>
                <a:lnTo>
                  <a:pt x="13" y="42"/>
                </a:lnTo>
                <a:lnTo>
                  <a:pt x="13" y="70"/>
                </a:lnTo>
                <a:lnTo>
                  <a:pt x="12" y="74"/>
                </a:lnTo>
                <a:lnTo>
                  <a:pt x="9" y="76"/>
                </a:lnTo>
                <a:lnTo>
                  <a:pt x="6" y="77"/>
                </a:lnTo>
                <a:lnTo>
                  <a:pt x="2" y="76"/>
                </a:lnTo>
                <a:lnTo>
                  <a:pt x="1" y="74"/>
                </a:lnTo>
                <a:lnTo>
                  <a:pt x="0" y="70"/>
                </a:lnTo>
                <a:lnTo>
                  <a:pt x="0" y="42"/>
                </a:lnTo>
                <a:lnTo>
                  <a:pt x="1" y="39"/>
                </a:lnTo>
                <a:lnTo>
                  <a:pt x="2" y="36"/>
                </a:lnTo>
                <a:lnTo>
                  <a:pt x="6" y="35"/>
                </a:lnTo>
                <a:close/>
                <a:moveTo>
                  <a:pt x="60" y="15"/>
                </a:moveTo>
                <a:lnTo>
                  <a:pt x="59" y="15"/>
                </a:lnTo>
                <a:lnTo>
                  <a:pt x="57" y="17"/>
                </a:lnTo>
                <a:lnTo>
                  <a:pt x="56" y="18"/>
                </a:lnTo>
                <a:lnTo>
                  <a:pt x="57" y="21"/>
                </a:lnTo>
                <a:lnTo>
                  <a:pt x="59" y="22"/>
                </a:lnTo>
                <a:lnTo>
                  <a:pt x="60" y="22"/>
                </a:lnTo>
                <a:lnTo>
                  <a:pt x="61" y="22"/>
                </a:lnTo>
                <a:lnTo>
                  <a:pt x="63" y="21"/>
                </a:lnTo>
                <a:lnTo>
                  <a:pt x="63" y="18"/>
                </a:lnTo>
                <a:lnTo>
                  <a:pt x="63" y="17"/>
                </a:lnTo>
                <a:lnTo>
                  <a:pt x="61" y="15"/>
                </a:lnTo>
                <a:lnTo>
                  <a:pt x="60" y="15"/>
                </a:lnTo>
                <a:close/>
                <a:moveTo>
                  <a:pt x="34" y="15"/>
                </a:moveTo>
                <a:lnTo>
                  <a:pt x="33" y="15"/>
                </a:lnTo>
                <a:lnTo>
                  <a:pt x="31" y="17"/>
                </a:lnTo>
                <a:lnTo>
                  <a:pt x="31" y="18"/>
                </a:lnTo>
                <a:lnTo>
                  <a:pt x="31" y="21"/>
                </a:lnTo>
                <a:lnTo>
                  <a:pt x="33" y="22"/>
                </a:lnTo>
                <a:lnTo>
                  <a:pt x="34" y="22"/>
                </a:lnTo>
                <a:lnTo>
                  <a:pt x="35" y="22"/>
                </a:lnTo>
                <a:lnTo>
                  <a:pt x="36" y="21"/>
                </a:lnTo>
                <a:lnTo>
                  <a:pt x="38" y="18"/>
                </a:lnTo>
                <a:lnTo>
                  <a:pt x="36" y="17"/>
                </a:lnTo>
                <a:lnTo>
                  <a:pt x="35" y="15"/>
                </a:lnTo>
                <a:lnTo>
                  <a:pt x="34" y="15"/>
                </a:lnTo>
                <a:close/>
                <a:moveTo>
                  <a:pt x="29" y="0"/>
                </a:moveTo>
                <a:lnTo>
                  <a:pt x="29" y="0"/>
                </a:lnTo>
                <a:lnTo>
                  <a:pt x="31" y="4"/>
                </a:lnTo>
                <a:lnTo>
                  <a:pt x="33" y="6"/>
                </a:lnTo>
                <a:lnTo>
                  <a:pt x="34" y="8"/>
                </a:lnTo>
                <a:lnTo>
                  <a:pt x="40" y="6"/>
                </a:lnTo>
                <a:lnTo>
                  <a:pt x="47" y="5"/>
                </a:lnTo>
                <a:lnTo>
                  <a:pt x="53" y="6"/>
                </a:lnTo>
                <a:lnTo>
                  <a:pt x="60" y="8"/>
                </a:lnTo>
                <a:lnTo>
                  <a:pt x="61" y="6"/>
                </a:lnTo>
                <a:lnTo>
                  <a:pt x="63" y="4"/>
                </a:lnTo>
                <a:lnTo>
                  <a:pt x="65" y="0"/>
                </a:lnTo>
                <a:lnTo>
                  <a:pt x="67" y="0"/>
                </a:lnTo>
                <a:lnTo>
                  <a:pt x="67" y="1"/>
                </a:lnTo>
                <a:lnTo>
                  <a:pt x="64" y="5"/>
                </a:lnTo>
                <a:lnTo>
                  <a:pt x="63" y="6"/>
                </a:lnTo>
                <a:lnTo>
                  <a:pt x="61" y="9"/>
                </a:lnTo>
                <a:lnTo>
                  <a:pt x="70" y="14"/>
                </a:lnTo>
                <a:lnTo>
                  <a:pt x="76" y="22"/>
                </a:lnTo>
                <a:lnTo>
                  <a:pt x="77" y="31"/>
                </a:lnTo>
                <a:lnTo>
                  <a:pt x="17" y="31"/>
                </a:lnTo>
                <a:lnTo>
                  <a:pt x="19" y="22"/>
                </a:lnTo>
                <a:lnTo>
                  <a:pt x="25" y="14"/>
                </a:lnTo>
                <a:lnTo>
                  <a:pt x="33" y="9"/>
                </a:lnTo>
                <a:lnTo>
                  <a:pt x="31" y="6"/>
                </a:lnTo>
                <a:lnTo>
                  <a:pt x="30" y="5"/>
                </a:lnTo>
                <a:lnTo>
                  <a:pt x="27" y="1"/>
                </a:lnTo>
                <a:lnTo>
                  <a:pt x="27" y="0"/>
                </a:ln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矩形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163482" y="2197100"/>
            <a:ext cx="4658440" cy="83291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37" name="矩形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163482" y="3136180"/>
            <a:ext cx="4658440" cy="83291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38" name="矩形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129220" y="4010553"/>
            <a:ext cx="4658440" cy="83291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39" name="矩形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129220" y="4949633"/>
            <a:ext cx="4658440" cy="832911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40" name="矩形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28381" y="2640806"/>
            <a:ext cx="3028002" cy="2947336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400" b="1" dirty="0">
                <a:solidFill>
                  <a:srgbClr val="AF4343"/>
                </a:solidFill>
                <a:latin typeface="微软雅黑" pitchFamily="34" charset="-122"/>
                <a:ea typeface="微软雅黑" pitchFamily="34" charset="-122"/>
              </a:rPr>
              <a:t>此处添加标题</a:t>
            </a:r>
            <a:endParaRPr lang="en-US" altLang="zh-CN" sz="2400" b="1" dirty="0">
              <a:solidFill>
                <a:srgbClr val="AF4343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平台的模板设计在追求原创设计的基础上不断创新，引领设计时尚潮流，为用户提供国际顶级的原创模板设计作品两万余套。</a:t>
            </a:r>
          </a:p>
        </p:txBody>
      </p:sp>
      <p:sp>
        <p:nvSpPr>
          <p:cNvPr id="47" name="圆角矩形 4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flipH="1">
            <a:off x="10374431" y="416765"/>
            <a:ext cx="1299413" cy="403375"/>
          </a:xfrm>
          <a:custGeom>
            <a:avLst/>
            <a:gdLst>
              <a:gd name="connsiteX0" fmla="*/ 0 w 1299413"/>
              <a:gd name="connsiteY0" fmla="*/ 201687 h 403375"/>
              <a:gd name="connsiteX1" fmla="*/ 0 w 1299413"/>
              <a:gd name="connsiteY1" fmla="*/ 201688 h 403375"/>
              <a:gd name="connsiteX2" fmla="*/ 0 w 1299413"/>
              <a:gd name="connsiteY2" fmla="*/ 201688 h 403375"/>
              <a:gd name="connsiteX3" fmla="*/ 201688 w 1299413"/>
              <a:gd name="connsiteY3" fmla="*/ 0 h 403375"/>
              <a:gd name="connsiteX4" fmla="*/ 1299413 w 1299413"/>
              <a:gd name="connsiteY4" fmla="*/ 0 h 403375"/>
              <a:gd name="connsiteX5" fmla="*/ 1299413 w 1299413"/>
              <a:gd name="connsiteY5" fmla="*/ 403375 h 403375"/>
              <a:gd name="connsiteX6" fmla="*/ 201688 w 1299413"/>
              <a:gd name="connsiteY6" fmla="*/ 403375 h 403375"/>
              <a:gd name="connsiteX7" fmla="*/ 15850 w 1299413"/>
              <a:gd name="connsiteY7" fmla="*/ 280193 h 403375"/>
              <a:gd name="connsiteX8" fmla="*/ 0 w 1299413"/>
              <a:gd name="connsiteY8" fmla="*/ 201688 h 403375"/>
              <a:gd name="connsiteX9" fmla="*/ 15850 w 1299413"/>
              <a:gd name="connsiteY9" fmla="*/ 123182 h 403375"/>
              <a:gd name="connsiteX10" fmla="*/ 201688 w 1299413"/>
              <a:gd name="connsiteY10" fmla="*/ 0 h 4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9413" h="403375">
                <a:moveTo>
                  <a:pt x="0" y="201687"/>
                </a:moveTo>
                <a:lnTo>
                  <a:pt x="0" y="201688"/>
                </a:lnTo>
                <a:lnTo>
                  <a:pt x="0" y="201688"/>
                </a:lnTo>
                <a:close/>
                <a:moveTo>
                  <a:pt x="201688" y="0"/>
                </a:moveTo>
                <a:lnTo>
                  <a:pt x="1299413" y="0"/>
                </a:lnTo>
                <a:lnTo>
                  <a:pt x="1299413" y="403375"/>
                </a:lnTo>
                <a:lnTo>
                  <a:pt x="201688" y="403375"/>
                </a:lnTo>
                <a:cubicBezTo>
                  <a:pt x="118147" y="403375"/>
                  <a:pt x="46468" y="352582"/>
                  <a:pt x="15850" y="280193"/>
                </a:cubicBezTo>
                <a:lnTo>
                  <a:pt x="0" y="201688"/>
                </a:lnTo>
                <a:lnTo>
                  <a:pt x="15850" y="123182"/>
                </a:lnTo>
                <a:cubicBezTo>
                  <a:pt x="46468" y="50793"/>
                  <a:pt x="118147" y="0"/>
                  <a:pt x="201688" y="0"/>
                </a:cubicBezTo>
                <a:close/>
              </a:path>
            </a:pathLst>
          </a:cu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50" name="文本框 4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51" name="文本框 5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52" name="文本框 5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942275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4159" y="2250091"/>
            <a:ext cx="5553991" cy="3943958"/>
          </a:xfrm>
          <a:prstGeom prst="rect">
            <a:avLst/>
          </a:prstGeom>
          <a:effectLst>
            <a:outerShdw blurRad="254000" dist="88900" dir="81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13" name="Rectangle 1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5338391" y="2811463"/>
            <a:ext cx="1322387" cy="60642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TextBox 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5306958" y="2832100"/>
            <a:ext cx="431836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bg1"/>
                </a:solidFill>
              </a:rPr>
              <a:t>How To   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Our Office</a:t>
            </a:r>
          </a:p>
        </p:txBody>
      </p:sp>
      <p:sp>
        <p:nvSpPr>
          <p:cNvPr id="22" name="Oval 1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153538" y="4220528"/>
            <a:ext cx="393700" cy="393700"/>
          </a:xfrm>
          <a:prstGeom prst="ellipse">
            <a:avLst/>
          </a:prstGeom>
          <a:solidFill>
            <a:srgbClr val="EBD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+mn-lt"/>
              </a:rPr>
              <a:t>+</a:t>
            </a:r>
          </a:p>
        </p:txBody>
      </p:sp>
      <p:sp>
        <p:nvSpPr>
          <p:cNvPr id="23" name="Oval 1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153538" y="4741228"/>
            <a:ext cx="393700" cy="393700"/>
          </a:xfrm>
          <a:prstGeom prst="ellipse">
            <a:avLst/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+mn-lt"/>
              </a:rPr>
              <a:t>+</a:t>
            </a:r>
          </a:p>
        </p:txBody>
      </p:sp>
      <p:sp>
        <p:nvSpPr>
          <p:cNvPr id="24" name="Oval 1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153538" y="5261928"/>
            <a:ext cx="393700" cy="393700"/>
          </a:xfrm>
          <a:prstGeom prst="ellipse">
            <a:avLst/>
          </a:prstGeom>
          <a:solidFill>
            <a:srgbClr val="DD7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+mn-lt"/>
              </a:rPr>
              <a:t>+</a:t>
            </a:r>
          </a:p>
        </p:txBody>
      </p:sp>
      <p:sp>
        <p:nvSpPr>
          <p:cNvPr id="25" name="Oval 1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153538" y="5782628"/>
            <a:ext cx="393700" cy="392112"/>
          </a:xfrm>
          <a:prstGeom prst="ellipse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+mn-lt"/>
              </a:rPr>
              <a:t>+</a:t>
            </a:r>
          </a:p>
        </p:txBody>
      </p:sp>
      <p:sp>
        <p:nvSpPr>
          <p:cNvPr id="26" name="TextBox 1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547238" y="4295140"/>
            <a:ext cx="232467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12345678 Street, City Name, Country</a:t>
            </a:r>
          </a:p>
        </p:txBody>
      </p:sp>
      <p:sp>
        <p:nvSpPr>
          <p:cNvPr id="27" name="TextBox 2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547238" y="4814253"/>
            <a:ext cx="123944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(+0808) 12345678</a:t>
            </a:r>
          </a:p>
        </p:txBody>
      </p:sp>
      <p:sp>
        <p:nvSpPr>
          <p:cNvPr id="28" name="TextBox 2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547238" y="5334953"/>
            <a:ext cx="157607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www.websitename.com</a:t>
            </a:r>
          </a:p>
        </p:txBody>
      </p:sp>
      <p:sp>
        <p:nvSpPr>
          <p:cNvPr id="29" name="TextBox 2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547238" y="5855653"/>
            <a:ext cx="167866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email@websitename.com</a:t>
            </a:r>
          </a:p>
        </p:txBody>
      </p:sp>
      <p:sp>
        <p:nvSpPr>
          <p:cNvPr id="31" name="矩形 3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890179" y="3412465"/>
            <a:ext cx="4664952" cy="552835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平台由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蓝无忧 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年创办，是国内首家提供原创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43" name="圆角矩形 4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flipH="1">
            <a:off x="10374431" y="416765"/>
            <a:ext cx="1299413" cy="403375"/>
          </a:xfrm>
          <a:custGeom>
            <a:avLst/>
            <a:gdLst>
              <a:gd name="connsiteX0" fmla="*/ 0 w 1299413"/>
              <a:gd name="connsiteY0" fmla="*/ 201687 h 403375"/>
              <a:gd name="connsiteX1" fmla="*/ 0 w 1299413"/>
              <a:gd name="connsiteY1" fmla="*/ 201688 h 403375"/>
              <a:gd name="connsiteX2" fmla="*/ 0 w 1299413"/>
              <a:gd name="connsiteY2" fmla="*/ 201688 h 403375"/>
              <a:gd name="connsiteX3" fmla="*/ 201688 w 1299413"/>
              <a:gd name="connsiteY3" fmla="*/ 0 h 403375"/>
              <a:gd name="connsiteX4" fmla="*/ 1299413 w 1299413"/>
              <a:gd name="connsiteY4" fmla="*/ 0 h 403375"/>
              <a:gd name="connsiteX5" fmla="*/ 1299413 w 1299413"/>
              <a:gd name="connsiteY5" fmla="*/ 403375 h 403375"/>
              <a:gd name="connsiteX6" fmla="*/ 201688 w 1299413"/>
              <a:gd name="connsiteY6" fmla="*/ 403375 h 403375"/>
              <a:gd name="connsiteX7" fmla="*/ 15850 w 1299413"/>
              <a:gd name="connsiteY7" fmla="*/ 280193 h 403375"/>
              <a:gd name="connsiteX8" fmla="*/ 0 w 1299413"/>
              <a:gd name="connsiteY8" fmla="*/ 201688 h 403375"/>
              <a:gd name="connsiteX9" fmla="*/ 15850 w 1299413"/>
              <a:gd name="connsiteY9" fmla="*/ 123182 h 403375"/>
              <a:gd name="connsiteX10" fmla="*/ 201688 w 1299413"/>
              <a:gd name="connsiteY10" fmla="*/ 0 h 4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9413" h="403375">
                <a:moveTo>
                  <a:pt x="0" y="201687"/>
                </a:moveTo>
                <a:lnTo>
                  <a:pt x="0" y="201688"/>
                </a:lnTo>
                <a:lnTo>
                  <a:pt x="0" y="201688"/>
                </a:lnTo>
                <a:close/>
                <a:moveTo>
                  <a:pt x="201688" y="0"/>
                </a:moveTo>
                <a:lnTo>
                  <a:pt x="1299413" y="0"/>
                </a:lnTo>
                <a:lnTo>
                  <a:pt x="1299413" y="403375"/>
                </a:lnTo>
                <a:lnTo>
                  <a:pt x="201688" y="403375"/>
                </a:lnTo>
                <a:cubicBezTo>
                  <a:pt x="118147" y="403375"/>
                  <a:pt x="46468" y="352582"/>
                  <a:pt x="15850" y="280193"/>
                </a:cubicBezTo>
                <a:lnTo>
                  <a:pt x="0" y="201688"/>
                </a:lnTo>
                <a:lnTo>
                  <a:pt x="15850" y="123182"/>
                </a:lnTo>
                <a:cubicBezTo>
                  <a:pt x="46468" y="50793"/>
                  <a:pt x="118147" y="0"/>
                  <a:pt x="201688" y="0"/>
                </a:cubicBezTo>
                <a:close/>
              </a:path>
            </a:pathLst>
          </a:cu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46" name="文本框 4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47" name="文本框 4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48" name="文本框 4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102242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76183" y="1966053"/>
            <a:ext cx="3321232" cy="215214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76183" y="4238718"/>
            <a:ext cx="3321232" cy="2152145"/>
          </a:xfrm>
          <a:prstGeom prst="rect">
            <a:avLst/>
          </a:prstGeom>
          <a:solidFill>
            <a:srgbClr val="EBD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268005" y="4238718"/>
            <a:ext cx="3321232" cy="2152145"/>
          </a:xfrm>
          <a:prstGeom prst="rect">
            <a:avLst/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7759829" y="4238718"/>
            <a:ext cx="3321232" cy="2152145"/>
          </a:xfrm>
          <a:prstGeom prst="rect">
            <a:avLst/>
          </a:prstGeom>
          <a:solidFill>
            <a:srgbClr val="DD7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712161" y="2157606"/>
            <a:ext cx="15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6,000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33" name="直接连接符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CxnSpPr/>
          <p:nvPr/>
        </p:nvCxnSpPr>
        <p:spPr>
          <a:xfrm>
            <a:off x="1799049" y="2886493"/>
            <a:ext cx="1207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712161" y="4348585"/>
            <a:ext cx="15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4,800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35" name="直接连接符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CxnSpPr/>
          <p:nvPr/>
        </p:nvCxnSpPr>
        <p:spPr>
          <a:xfrm>
            <a:off x="1799049" y="5077472"/>
            <a:ext cx="1207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5190581" y="4348585"/>
            <a:ext cx="15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8,200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37" name="直接连接符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CxnSpPr/>
          <p:nvPr/>
        </p:nvCxnSpPr>
        <p:spPr>
          <a:xfrm>
            <a:off x="5277469" y="5077472"/>
            <a:ext cx="12074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GrpSpPr/>
          <p:nvPr/>
        </p:nvGrpSpPr>
        <p:grpSpPr>
          <a:xfrm>
            <a:off x="8809014" y="4592027"/>
            <a:ext cx="1314702" cy="1027263"/>
            <a:chOff x="1674813" y="965200"/>
            <a:chExt cx="1047750" cy="977900"/>
          </a:xfrm>
          <a:solidFill>
            <a:schemeClr val="bg1"/>
          </a:solidFill>
        </p:grpSpPr>
        <p:sp>
          <p:nvSpPr>
            <p:cNvPr id="39" name="Freeform 16"/>
            <p:cNvSpPr>
              <a:spLocks noEditPoints="1"/>
            </p:cNvSpPr>
            <p:nvPr/>
          </p:nvSpPr>
          <p:spPr bwMode="auto">
            <a:xfrm>
              <a:off x="1674813" y="965200"/>
              <a:ext cx="635000" cy="977900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286" y="20"/>
                </a:cxn>
                <a:cxn ang="0">
                  <a:pos x="296" y="62"/>
                </a:cxn>
                <a:cxn ang="0">
                  <a:pos x="294" y="66"/>
                </a:cxn>
                <a:cxn ang="0">
                  <a:pos x="276" y="52"/>
                </a:cxn>
                <a:cxn ang="0">
                  <a:pos x="266" y="54"/>
                </a:cxn>
                <a:cxn ang="0">
                  <a:pos x="26" y="106"/>
                </a:cxn>
                <a:cxn ang="0">
                  <a:pos x="26" y="112"/>
                </a:cxn>
                <a:cxn ang="0">
                  <a:pos x="122" y="546"/>
                </a:cxn>
                <a:cxn ang="0">
                  <a:pos x="152" y="540"/>
                </a:cxn>
                <a:cxn ang="0">
                  <a:pos x="356" y="422"/>
                </a:cxn>
                <a:cxn ang="0">
                  <a:pos x="372" y="414"/>
                </a:cxn>
                <a:cxn ang="0">
                  <a:pos x="400" y="546"/>
                </a:cxn>
                <a:cxn ang="0">
                  <a:pos x="388" y="562"/>
                </a:cxn>
                <a:cxn ang="0">
                  <a:pos x="144" y="616"/>
                </a:cxn>
                <a:cxn ang="0">
                  <a:pos x="126" y="614"/>
                </a:cxn>
                <a:cxn ang="0">
                  <a:pos x="118" y="606"/>
                </a:cxn>
                <a:cxn ang="0">
                  <a:pos x="2" y="84"/>
                </a:cxn>
                <a:cxn ang="0">
                  <a:pos x="2" y="66"/>
                </a:cxn>
                <a:cxn ang="0">
                  <a:pos x="8" y="56"/>
                </a:cxn>
                <a:cxn ang="0">
                  <a:pos x="20" y="52"/>
                </a:cxn>
                <a:cxn ang="0">
                  <a:pos x="186" y="34"/>
                </a:cxn>
                <a:cxn ang="0">
                  <a:pos x="134" y="46"/>
                </a:cxn>
                <a:cxn ang="0">
                  <a:pos x="126" y="56"/>
                </a:cxn>
                <a:cxn ang="0">
                  <a:pos x="130" y="62"/>
                </a:cxn>
                <a:cxn ang="0">
                  <a:pos x="138" y="64"/>
                </a:cxn>
                <a:cxn ang="0">
                  <a:pos x="194" y="52"/>
                </a:cxn>
                <a:cxn ang="0">
                  <a:pos x="198" y="44"/>
                </a:cxn>
                <a:cxn ang="0">
                  <a:pos x="192" y="34"/>
                </a:cxn>
                <a:cxn ang="0">
                  <a:pos x="96" y="54"/>
                </a:cxn>
                <a:cxn ang="0">
                  <a:pos x="90" y="62"/>
                </a:cxn>
                <a:cxn ang="0">
                  <a:pos x="92" y="68"/>
                </a:cxn>
                <a:cxn ang="0">
                  <a:pos x="98" y="72"/>
                </a:cxn>
                <a:cxn ang="0">
                  <a:pos x="108" y="66"/>
                </a:cxn>
                <a:cxn ang="0">
                  <a:pos x="108" y="58"/>
                </a:cxn>
                <a:cxn ang="0">
                  <a:pos x="96" y="54"/>
                </a:cxn>
                <a:cxn ang="0">
                  <a:pos x="250" y="538"/>
                </a:cxn>
                <a:cxn ang="0">
                  <a:pos x="236" y="550"/>
                </a:cxn>
                <a:cxn ang="0">
                  <a:pos x="238" y="562"/>
                </a:cxn>
                <a:cxn ang="0">
                  <a:pos x="254" y="574"/>
                </a:cxn>
                <a:cxn ang="0">
                  <a:pos x="268" y="568"/>
                </a:cxn>
                <a:cxn ang="0">
                  <a:pos x="272" y="554"/>
                </a:cxn>
                <a:cxn ang="0">
                  <a:pos x="258" y="538"/>
                </a:cxn>
              </a:cxnLst>
              <a:rect l="0" t="0" r="r" b="b"/>
              <a:pathLst>
                <a:path w="400" h="616">
                  <a:moveTo>
                    <a:pt x="258" y="2"/>
                  </a:moveTo>
                  <a:lnTo>
                    <a:pt x="258" y="2"/>
                  </a:lnTo>
                  <a:lnTo>
                    <a:pt x="266" y="0"/>
                  </a:lnTo>
                  <a:lnTo>
                    <a:pt x="276" y="4"/>
                  </a:lnTo>
                  <a:lnTo>
                    <a:pt x="282" y="10"/>
                  </a:lnTo>
                  <a:lnTo>
                    <a:pt x="286" y="20"/>
                  </a:lnTo>
                  <a:lnTo>
                    <a:pt x="286" y="20"/>
                  </a:lnTo>
                  <a:lnTo>
                    <a:pt x="296" y="62"/>
                  </a:lnTo>
                  <a:lnTo>
                    <a:pt x="296" y="62"/>
                  </a:lnTo>
                  <a:lnTo>
                    <a:pt x="296" y="64"/>
                  </a:lnTo>
                  <a:lnTo>
                    <a:pt x="294" y="66"/>
                  </a:lnTo>
                  <a:lnTo>
                    <a:pt x="294" y="66"/>
                  </a:lnTo>
                  <a:lnTo>
                    <a:pt x="282" y="80"/>
                  </a:lnTo>
                  <a:lnTo>
                    <a:pt x="282" y="80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66" y="54"/>
                  </a:lnTo>
                  <a:lnTo>
                    <a:pt x="266" y="54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84" y="378"/>
                  </a:lnTo>
                  <a:lnTo>
                    <a:pt x="84" y="378"/>
                  </a:lnTo>
                  <a:lnTo>
                    <a:pt x="122" y="546"/>
                  </a:lnTo>
                  <a:lnTo>
                    <a:pt x="122" y="546"/>
                  </a:lnTo>
                  <a:lnTo>
                    <a:pt x="152" y="540"/>
                  </a:lnTo>
                  <a:lnTo>
                    <a:pt x="152" y="540"/>
                  </a:lnTo>
                  <a:lnTo>
                    <a:pt x="372" y="494"/>
                  </a:lnTo>
                  <a:lnTo>
                    <a:pt x="372" y="494"/>
                  </a:lnTo>
                  <a:lnTo>
                    <a:pt x="356" y="422"/>
                  </a:lnTo>
                  <a:lnTo>
                    <a:pt x="356" y="422"/>
                  </a:lnTo>
                  <a:lnTo>
                    <a:pt x="372" y="414"/>
                  </a:lnTo>
                  <a:lnTo>
                    <a:pt x="372" y="414"/>
                  </a:lnTo>
                  <a:lnTo>
                    <a:pt x="400" y="536"/>
                  </a:lnTo>
                  <a:lnTo>
                    <a:pt x="400" y="536"/>
                  </a:lnTo>
                  <a:lnTo>
                    <a:pt x="400" y="546"/>
                  </a:lnTo>
                  <a:lnTo>
                    <a:pt x="396" y="556"/>
                  </a:lnTo>
                  <a:lnTo>
                    <a:pt x="396" y="556"/>
                  </a:lnTo>
                  <a:lnTo>
                    <a:pt x="388" y="562"/>
                  </a:lnTo>
                  <a:lnTo>
                    <a:pt x="380" y="566"/>
                  </a:lnTo>
                  <a:lnTo>
                    <a:pt x="380" y="566"/>
                  </a:lnTo>
                  <a:lnTo>
                    <a:pt x="144" y="616"/>
                  </a:lnTo>
                  <a:lnTo>
                    <a:pt x="144" y="616"/>
                  </a:lnTo>
                  <a:lnTo>
                    <a:pt x="134" y="616"/>
                  </a:lnTo>
                  <a:lnTo>
                    <a:pt x="126" y="614"/>
                  </a:lnTo>
                  <a:lnTo>
                    <a:pt x="126" y="614"/>
                  </a:lnTo>
                  <a:lnTo>
                    <a:pt x="122" y="610"/>
                  </a:lnTo>
                  <a:lnTo>
                    <a:pt x="118" y="60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2" y="84"/>
                  </a:lnTo>
                  <a:lnTo>
                    <a:pt x="2" y="84"/>
                  </a:lnTo>
                  <a:lnTo>
                    <a:pt x="0" y="74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4" y="62"/>
                  </a:lnTo>
                  <a:lnTo>
                    <a:pt x="8" y="56"/>
                  </a:lnTo>
                  <a:lnTo>
                    <a:pt x="14" y="54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58" y="2"/>
                  </a:lnTo>
                  <a:lnTo>
                    <a:pt x="258" y="2"/>
                  </a:lnTo>
                  <a:close/>
                  <a:moveTo>
                    <a:pt x="186" y="34"/>
                  </a:moveTo>
                  <a:lnTo>
                    <a:pt x="186" y="34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28" y="50"/>
                  </a:lnTo>
                  <a:lnTo>
                    <a:pt x="126" y="52"/>
                  </a:lnTo>
                  <a:lnTo>
                    <a:pt x="126" y="56"/>
                  </a:lnTo>
                  <a:lnTo>
                    <a:pt x="126" y="56"/>
                  </a:lnTo>
                  <a:lnTo>
                    <a:pt x="128" y="58"/>
                  </a:lnTo>
                  <a:lnTo>
                    <a:pt x="130" y="62"/>
                  </a:lnTo>
                  <a:lnTo>
                    <a:pt x="134" y="64"/>
                  </a:lnTo>
                  <a:lnTo>
                    <a:pt x="138" y="64"/>
                  </a:lnTo>
                  <a:lnTo>
                    <a:pt x="138" y="64"/>
                  </a:lnTo>
                  <a:lnTo>
                    <a:pt x="190" y="52"/>
                  </a:lnTo>
                  <a:lnTo>
                    <a:pt x="190" y="52"/>
                  </a:lnTo>
                  <a:lnTo>
                    <a:pt x="194" y="52"/>
                  </a:lnTo>
                  <a:lnTo>
                    <a:pt x="196" y="50"/>
                  </a:lnTo>
                  <a:lnTo>
                    <a:pt x="196" y="50"/>
                  </a:lnTo>
                  <a:lnTo>
                    <a:pt x="198" y="44"/>
                  </a:lnTo>
                  <a:lnTo>
                    <a:pt x="196" y="38"/>
                  </a:lnTo>
                  <a:lnTo>
                    <a:pt x="196" y="38"/>
                  </a:lnTo>
                  <a:lnTo>
                    <a:pt x="192" y="34"/>
                  </a:lnTo>
                  <a:lnTo>
                    <a:pt x="186" y="34"/>
                  </a:lnTo>
                  <a:lnTo>
                    <a:pt x="186" y="34"/>
                  </a:lnTo>
                  <a:close/>
                  <a:moveTo>
                    <a:pt x="96" y="54"/>
                  </a:moveTo>
                  <a:lnTo>
                    <a:pt x="96" y="54"/>
                  </a:lnTo>
                  <a:lnTo>
                    <a:pt x="92" y="5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92" y="68"/>
                  </a:lnTo>
                  <a:lnTo>
                    <a:pt x="94" y="70"/>
                  </a:lnTo>
                  <a:lnTo>
                    <a:pt x="98" y="72"/>
                  </a:lnTo>
                  <a:lnTo>
                    <a:pt x="98" y="72"/>
                  </a:lnTo>
                  <a:lnTo>
                    <a:pt x="102" y="70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08" y="62"/>
                  </a:lnTo>
                  <a:lnTo>
                    <a:pt x="108" y="62"/>
                  </a:lnTo>
                  <a:lnTo>
                    <a:pt x="108" y="58"/>
                  </a:lnTo>
                  <a:lnTo>
                    <a:pt x="104" y="54"/>
                  </a:lnTo>
                  <a:lnTo>
                    <a:pt x="100" y="54"/>
                  </a:lnTo>
                  <a:lnTo>
                    <a:pt x="96" y="54"/>
                  </a:lnTo>
                  <a:lnTo>
                    <a:pt x="96" y="54"/>
                  </a:lnTo>
                  <a:close/>
                  <a:moveTo>
                    <a:pt x="250" y="538"/>
                  </a:moveTo>
                  <a:lnTo>
                    <a:pt x="250" y="538"/>
                  </a:lnTo>
                  <a:lnTo>
                    <a:pt x="244" y="540"/>
                  </a:lnTo>
                  <a:lnTo>
                    <a:pt x="240" y="544"/>
                  </a:lnTo>
                  <a:lnTo>
                    <a:pt x="236" y="550"/>
                  </a:lnTo>
                  <a:lnTo>
                    <a:pt x="236" y="556"/>
                  </a:lnTo>
                  <a:lnTo>
                    <a:pt x="236" y="556"/>
                  </a:lnTo>
                  <a:lnTo>
                    <a:pt x="238" y="562"/>
                  </a:lnTo>
                  <a:lnTo>
                    <a:pt x="242" y="568"/>
                  </a:lnTo>
                  <a:lnTo>
                    <a:pt x="248" y="572"/>
                  </a:lnTo>
                  <a:lnTo>
                    <a:pt x="254" y="574"/>
                  </a:lnTo>
                  <a:lnTo>
                    <a:pt x="254" y="574"/>
                  </a:lnTo>
                  <a:lnTo>
                    <a:pt x="262" y="572"/>
                  </a:lnTo>
                  <a:lnTo>
                    <a:pt x="268" y="568"/>
                  </a:lnTo>
                  <a:lnTo>
                    <a:pt x="272" y="560"/>
                  </a:lnTo>
                  <a:lnTo>
                    <a:pt x="272" y="554"/>
                  </a:lnTo>
                  <a:lnTo>
                    <a:pt x="272" y="554"/>
                  </a:lnTo>
                  <a:lnTo>
                    <a:pt x="270" y="546"/>
                  </a:lnTo>
                  <a:lnTo>
                    <a:pt x="264" y="540"/>
                  </a:lnTo>
                  <a:lnTo>
                    <a:pt x="258" y="538"/>
                  </a:lnTo>
                  <a:lnTo>
                    <a:pt x="250" y="538"/>
                  </a:lnTo>
                  <a:lnTo>
                    <a:pt x="250" y="5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2074863" y="977900"/>
              <a:ext cx="647700" cy="660400"/>
            </a:xfrm>
            <a:custGeom>
              <a:avLst/>
              <a:gdLst/>
              <a:ahLst/>
              <a:cxnLst>
                <a:cxn ang="0">
                  <a:pos x="194" y="0"/>
                </a:cxn>
                <a:cxn ang="0">
                  <a:pos x="228" y="2"/>
                </a:cxn>
                <a:cxn ang="0">
                  <a:pos x="262" y="8"/>
                </a:cxn>
                <a:cxn ang="0">
                  <a:pos x="288" y="18"/>
                </a:cxn>
                <a:cxn ang="0">
                  <a:pos x="332" y="46"/>
                </a:cxn>
                <a:cxn ang="0">
                  <a:pos x="352" y="64"/>
                </a:cxn>
                <a:cxn ang="0">
                  <a:pos x="384" y="104"/>
                </a:cxn>
                <a:cxn ang="0">
                  <a:pos x="402" y="154"/>
                </a:cxn>
                <a:cxn ang="0">
                  <a:pos x="406" y="176"/>
                </a:cxn>
                <a:cxn ang="0">
                  <a:pos x="408" y="220"/>
                </a:cxn>
                <a:cxn ang="0">
                  <a:pos x="404" y="242"/>
                </a:cxn>
                <a:cxn ang="0">
                  <a:pos x="382" y="298"/>
                </a:cxn>
                <a:cxn ang="0">
                  <a:pos x="346" y="346"/>
                </a:cxn>
                <a:cxn ang="0">
                  <a:pos x="324" y="364"/>
                </a:cxn>
                <a:cxn ang="0">
                  <a:pos x="298" y="380"/>
                </a:cxn>
                <a:cxn ang="0">
                  <a:pos x="266" y="392"/>
                </a:cxn>
                <a:cxn ang="0">
                  <a:pos x="234" y="400"/>
                </a:cxn>
                <a:cxn ang="0">
                  <a:pos x="212" y="402"/>
                </a:cxn>
                <a:cxn ang="0">
                  <a:pos x="168" y="398"/>
                </a:cxn>
                <a:cxn ang="0">
                  <a:pos x="146" y="394"/>
                </a:cxn>
                <a:cxn ang="0">
                  <a:pos x="128" y="388"/>
                </a:cxn>
                <a:cxn ang="0">
                  <a:pos x="126" y="388"/>
                </a:cxn>
                <a:cxn ang="0">
                  <a:pos x="92" y="404"/>
                </a:cxn>
                <a:cxn ang="0">
                  <a:pos x="56" y="414"/>
                </a:cxn>
                <a:cxn ang="0">
                  <a:pos x="42" y="416"/>
                </a:cxn>
                <a:cxn ang="0">
                  <a:pos x="40" y="414"/>
                </a:cxn>
                <a:cxn ang="0">
                  <a:pos x="40" y="414"/>
                </a:cxn>
                <a:cxn ang="0">
                  <a:pos x="44" y="406"/>
                </a:cxn>
                <a:cxn ang="0">
                  <a:pos x="58" y="388"/>
                </a:cxn>
                <a:cxn ang="0">
                  <a:pos x="70" y="370"/>
                </a:cxn>
                <a:cxn ang="0">
                  <a:pos x="72" y="364"/>
                </a:cxn>
                <a:cxn ang="0">
                  <a:pos x="74" y="358"/>
                </a:cxn>
                <a:cxn ang="0">
                  <a:pos x="72" y="354"/>
                </a:cxn>
                <a:cxn ang="0">
                  <a:pos x="38" y="318"/>
                </a:cxn>
                <a:cxn ang="0">
                  <a:pos x="14" y="276"/>
                </a:cxn>
                <a:cxn ang="0">
                  <a:pos x="4" y="246"/>
                </a:cxn>
                <a:cxn ang="0">
                  <a:pos x="0" y="216"/>
                </a:cxn>
                <a:cxn ang="0">
                  <a:pos x="2" y="166"/>
                </a:cxn>
                <a:cxn ang="0">
                  <a:pos x="18" y="116"/>
                </a:cxn>
                <a:cxn ang="0">
                  <a:pos x="28" y="96"/>
                </a:cxn>
                <a:cxn ang="0">
                  <a:pos x="58" y="58"/>
                </a:cxn>
                <a:cxn ang="0">
                  <a:pos x="76" y="44"/>
                </a:cxn>
                <a:cxn ang="0">
                  <a:pos x="118" y="18"/>
                </a:cxn>
                <a:cxn ang="0">
                  <a:pos x="164" y="4"/>
                </a:cxn>
                <a:cxn ang="0">
                  <a:pos x="194" y="0"/>
                </a:cxn>
                <a:cxn ang="0">
                  <a:pos x="76" y="112"/>
                </a:cxn>
                <a:cxn ang="0">
                  <a:pos x="76" y="288"/>
                </a:cxn>
                <a:cxn ang="0">
                  <a:pos x="330" y="288"/>
                </a:cxn>
                <a:cxn ang="0">
                  <a:pos x="330" y="112"/>
                </a:cxn>
                <a:cxn ang="0">
                  <a:pos x="76" y="112"/>
                </a:cxn>
              </a:cxnLst>
              <a:rect l="0" t="0" r="r" b="b"/>
              <a:pathLst>
                <a:path w="408" h="416">
                  <a:moveTo>
                    <a:pt x="194" y="0"/>
                  </a:moveTo>
                  <a:lnTo>
                    <a:pt x="194" y="0"/>
                  </a:lnTo>
                  <a:lnTo>
                    <a:pt x="212" y="0"/>
                  </a:lnTo>
                  <a:lnTo>
                    <a:pt x="228" y="2"/>
                  </a:lnTo>
                  <a:lnTo>
                    <a:pt x="246" y="4"/>
                  </a:lnTo>
                  <a:lnTo>
                    <a:pt x="262" y="8"/>
                  </a:lnTo>
                  <a:lnTo>
                    <a:pt x="262" y="8"/>
                  </a:lnTo>
                  <a:lnTo>
                    <a:pt x="288" y="18"/>
                  </a:lnTo>
                  <a:lnTo>
                    <a:pt x="310" y="30"/>
                  </a:lnTo>
                  <a:lnTo>
                    <a:pt x="332" y="46"/>
                  </a:lnTo>
                  <a:lnTo>
                    <a:pt x="352" y="64"/>
                  </a:lnTo>
                  <a:lnTo>
                    <a:pt x="352" y="64"/>
                  </a:lnTo>
                  <a:lnTo>
                    <a:pt x="370" y="82"/>
                  </a:lnTo>
                  <a:lnTo>
                    <a:pt x="384" y="104"/>
                  </a:lnTo>
                  <a:lnTo>
                    <a:pt x="394" y="128"/>
                  </a:lnTo>
                  <a:lnTo>
                    <a:pt x="402" y="154"/>
                  </a:lnTo>
                  <a:lnTo>
                    <a:pt x="402" y="154"/>
                  </a:lnTo>
                  <a:lnTo>
                    <a:pt x="406" y="176"/>
                  </a:lnTo>
                  <a:lnTo>
                    <a:pt x="408" y="198"/>
                  </a:lnTo>
                  <a:lnTo>
                    <a:pt x="408" y="220"/>
                  </a:lnTo>
                  <a:lnTo>
                    <a:pt x="404" y="242"/>
                  </a:lnTo>
                  <a:lnTo>
                    <a:pt x="404" y="242"/>
                  </a:lnTo>
                  <a:lnTo>
                    <a:pt x="396" y="272"/>
                  </a:lnTo>
                  <a:lnTo>
                    <a:pt x="382" y="298"/>
                  </a:lnTo>
                  <a:lnTo>
                    <a:pt x="366" y="324"/>
                  </a:lnTo>
                  <a:lnTo>
                    <a:pt x="346" y="346"/>
                  </a:lnTo>
                  <a:lnTo>
                    <a:pt x="346" y="346"/>
                  </a:lnTo>
                  <a:lnTo>
                    <a:pt x="324" y="364"/>
                  </a:lnTo>
                  <a:lnTo>
                    <a:pt x="298" y="380"/>
                  </a:lnTo>
                  <a:lnTo>
                    <a:pt x="298" y="380"/>
                  </a:lnTo>
                  <a:lnTo>
                    <a:pt x="282" y="386"/>
                  </a:lnTo>
                  <a:lnTo>
                    <a:pt x="266" y="392"/>
                  </a:lnTo>
                  <a:lnTo>
                    <a:pt x="250" y="396"/>
                  </a:lnTo>
                  <a:lnTo>
                    <a:pt x="234" y="400"/>
                  </a:lnTo>
                  <a:lnTo>
                    <a:pt x="234" y="400"/>
                  </a:lnTo>
                  <a:lnTo>
                    <a:pt x="212" y="402"/>
                  </a:lnTo>
                  <a:lnTo>
                    <a:pt x="190" y="402"/>
                  </a:lnTo>
                  <a:lnTo>
                    <a:pt x="168" y="398"/>
                  </a:lnTo>
                  <a:lnTo>
                    <a:pt x="146" y="394"/>
                  </a:lnTo>
                  <a:lnTo>
                    <a:pt x="146" y="394"/>
                  </a:lnTo>
                  <a:lnTo>
                    <a:pt x="128" y="388"/>
                  </a:lnTo>
                  <a:lnTo>
                    <a:pt x="128" y="388"/>
                  </a:lnTo>
                  <a:lnTo>
                    <a:pt x="126" y="388"/>
                  </a:lnTo>
                  <a:lnTo>
                    <a:pt x="126" y="388"/>
                  </a:lnTo>
                  <a:lnTo>
                    <a:pt x="110" y="396"/>
                  </a:lnTo>
                  <a:lnTo>
                    <a:pt x="92" y="404"/>
                  </a:lnTo>
                  <a:lnTo>
                    <a:pt x="56" y="414"/>
                  </a:lnTo>
                  <a:lnTo>
                    <a:pt x="56" y="414"/>
                  </a:lnTo>
                  <a:lnTo>
                    <a:pt x="50" y="416"/>
                  </a:lnTo>
                  <a:lnTo>
                    <a:pt x="42" y="416"/>
                  </a:lnTo>
                  <a:lnTo>
                    <a:pt x="42" y="416"/>
                  </a:lnTo>
                  <a:lnTo>
                    <a:pt x="40" y="414"/>
                  </a:lnTo>
                  <a:lnTo>
                    <a:pt x="40" y="414"/>
                  </a:lnTo>
                  <a:lnTo>
                    <a:pt x="40" y="414"/>
                  </a:lnTo>
                  <a:lnTo>
                    <a:pt x="42" y="410"/>
                  </a:lnTo>
                  <a:lnTo>
                    <a:pt x="44" y="406"/>
                  </a:lnTo>
                  <a:lnTo>
                    <a:pt x="44" y="406"/>
                  </a:lnTo>
                  <a:lnTo>
                    <a:pt x="58" y="388"/>
                  </a:lnTo>
                  <a:lnTo>
                    <a:pt x="64" y="380"/>
                  </a:lnTo>
                  <a:lnTo>
                    <a:pt x="70" y="370"/>
                  </a:lnTo>
                  <a:lnTo>
                    <a:pt x="70" y="370"/>
                  </a:lnTo>
                  <a:lnTo>
                    <a:pt x="72" y="364"/>
                  </a:lnTo>
                  <a:lnTo>
                    <a:pt x="74" y="358"/>
                  </a:lnTo>
                  <a:lnTo>
                    <a:pt x="74" y="358"/>
                  </a:lnTo>
                  <a:lnTo>
                    <a:pt x="72" y="354"/>
                  </a:lnTo>
                  <a:lnTo>
                    <a:pt x="72" y="354"/>
                  </a:lnTo>
                  <a:lnTo>
                    <a:pt x="54" y="338"/>
                  </a:lnTo>
                  <a:lnTo>
                    <a:pt x="38" y="318"/>
                  </a:lnTo>
                  <a:lnTo>
                    <a:pt x="24" y="298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4" y="24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190"/>
                  </a:lnTo>
                  <a:lnTo>
                    <a:pt x="2" y="166"/>
                  </a:lnTo>
                  <a:lnTo>
                    <a:pt x="8" y="140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28" y="96"/>
                  </a:lnTo>
                  <a:lnTo>
                    <a:pt x="42" y="76"/>
                  </a:lnTo>
                  <a:lnTo>
                    <a:pt x="58" y="58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96" y="30"/>
                  </a:lnTo>
                  <a:lnTo>
                    <a:pt x="118" y="18"/>
                  </a:lnTo>
                  <a:lnTo>
                    <a:pt x="140" y="10"/>
                  </a:lnTo>
                  <a:lnTo>
                    <a:pt x="164" y="4"/>
                  </a:lnTo>
                  <a:lnTo>
                    <a:pt x="164" y="4"/>
                  </a:lnTo>
                  <a:lnTo>
                    <a:pt x="194" y="0"/>
                  </a:lnTo>
                  <a:lnTo>
                    <a:pt x="194" y="0"/>
                  </a:lnTo>
                  <a:close/>
                  <a:moveTo>
                    <a:pt x="76" y="112"/>
                  </a:moveTo>
                  <a:lnTo>
                    <a:pt x="76" y="112"/>
                  </a:lnTo>
                  <a:lnTo>
                    <a:pt x="76" y="288"/>
                  </a:lnTo>
                  <a:lnTo>
                    <a:pt x="76" y="288"/>
                  </a:lnTo>
                  <a:lnTo>
                    <a:pt x="330" y="288"/>
                  </a:lnTo>
                  <a:lnTo>
                    <a:pt x="330" y="288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76" y="112"/>
                  </a:lnTo>
                  <a:lnTo>
                    <a:pt x="7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 noEditPoints="1"/>
            </p:cNvSpPr>
            <p:nvPr/>
          </p:nvSpPr>
          <p:spPr bwMode="auto">
            <a:xfrm>
              <a:off x="2220913" y="1181100"/>
              <a:ext cx="352425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222" y="0"/>
                </a:cxn>
                <a:cxn ang="0">
                  <a:pos x="222" y="76"/>
                </a:cxn>
                <a:cxn ang="0">
                  <a:pos x="222" y="144"/>
                </a:cxn>
                <a:cxn ang="0">
                  <a:pos x="84" y="144"/>
                </a:cxn>
                <a:cxn ang="0">
                  <a:pos x="0" y="144"/>
                </a:cxn>
                <a:cxn ang="0">
                  <a:pos x="0" y="0"/>
                </a:cxn>
                <a:cxn ang="0">
                  <a:pos x="54" y="18"/>
                </a:cxn>
                <a:cxn ang="0">
                  <a:pos x="36" y="28"/>
                </a:cxn>
                <a:cxn ang="0">
                  <a:pos x="32" y="38"/>
                </a:cxn>
                <a:cxn ang="0">
                  <a:pos x="32" y="48"/>
                </a:cxn>
                <a:cxn ang="0">
                  <a:pos x="44" y="62"/>
                </a:cxn>
                <a:cxn ang="0">
                  <a:pos x="52" y="66"/>
                </a:cxn>
                <a:cxn ang="0">
                  <a:pos x="60" y="66"/>
                </a:cxn>
                <a:cxn ang="0">
                  <a:pos x="70" y="62"/>
                </a:cxn>
                <a:cxn ang="0">
                  <a:pos x="76" y="54"/>
                </a:cxn>
                <a:cxn ang="0">
                  <a:pos x="80" y="46"/>
                </a:cxn>
                <a:cxn ang="0">
                  <a:pos x="80" y="38"/>
                </a:cxn>
                <a:cxn ang="0">
                  <a:pos x="68" y="22"/>
                </a:cxn>
                <a:cxn ang="0">
                  <a:pos x="60" y="18"/>
                </a:cxn>
                <a:cxn ang="0">
                  <a:pos x="54" y="18"/>
                </a:cxn>
                <a:cxn ang="0">
                  <a:pos x="142" y="48"/>
                </a:cxn>
                <a:cxn ang="0">
                  <a:pos x="112" y="94"/>
                </a:cxn>
                <a:cxn ang="0">
                  <a:pos x="106" y="92"/>
                </a:cxn>
                <a:cxn ang="0">
                  <a:pos x="80" y="78"/>
                </a:cxn>
                <a:cxn ang="0">
                  <a:pos x="34" y="124"/>
                </a:cxn>
                <a:cxn ang="0">
                  <a:pos x="32" y="126"/>
                </a:cxn>
                <a:cxn ang="0">
                  <a:pos x="190" y="126"/>
                </a:cxn>
                <a:cxn ang="0">
                  <a:pos x="190" y="124"/>
                </a:cxn>
                <a:cxn ang="0">
                  <a:pos x="144" y="46"/>
                </a:cxn>
                <a:cxn ang="0">
                  <a:pos x="142" y="48"/>
                </a:cxn>
              </a:cxnLst>
              <a:rect l="0" t="0" r="r" b="b"/>
              <a:pathLst>
                <a:path w="222" h="144">
                  <a:moveTo>
                    <a:pt x="0" y="0"/>
                  </a:moveTo>
                  <a:lnTo>
                    <a:pt x="0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76"/>
                  </a:lnTo>
                  <a:lnTo>
                    <a:pt x="222" y="76"/>
                  </a:lnTo>
                  <a:lnTo>
                    <a:pt x="222" y="144"/>
                  </a:lnTo>
                  <a:lnTo>
                    <a:pt x="222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54" y="18"/>
                  </a:moveTo>
                  <a:lnTo>
                    <a:pt x="54" y="18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3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6" y="56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52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4" y="64"/>
                  </a:lnTo>
                  <a:lnTo>
                    <a:pt x="70" y="62"/>
                  </a:lnTo>
                  <a:lnTo>
                    <a:pt x="74" y="58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80" y="46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6" y="28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54" y="18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12" y="94"/>
                  </a:lnTo>
                  <a:lnTo>
                    <a:pt x="112" y="94"/>
                  </a:lnTo>
                  <a:lnTo>
                    <a:pt x="106" y="92"/>
                  </a:lnTo>
                  <a:lnTo>
                    <a:pt x="106" y="92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32" y="126"/>
                  </a:lnTo>
                  <a:lnTo>
                    <a:pt x="32" y="126"/>
                  </a:lnTo>
                  <a:lnTo>
                    <a:pt x="190" y="126"/>
                  </a:lnTo>
                  <a:lnTo>
                    <a:pt x="190" y="126"/>
                  </a:lnTo>
                  <a:lnTo>
                    <a:pt x="190" y="124"/>
                  </a:lnTo>
                  <a:lnTo>
                    <a:pt x="190" y="124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2" y="48"/>
                  </a:lnTo>
                  <a:lnTo>
                    <a:pt x="142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4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30205" y="5715492"/>
            <a:ext cx="2380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Gulim" panose="020B0600000101010101" pitchFamily="34" charset="-127"/>
              </a:rPr>
              <a:t>Click here to add a title</a:t>
            </a:r>
          </a:p>
        </p:txBody>
      </p:sp>
      <p:sp>
        <p:nvSpPr>
          <p:cNvPr id="43" name="矩形 4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279583" y="3098189"/>
            <a:ext cx="224641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1100" dirty="0">
                <a:solidFill>
                  <a:schemeClr val="bg1"/>
                </a:solidFill>
                <a:ea typeface="微软雅黑" panose="020B0503020204020204" pitchFamily="34" charset="-122"/>
              </a:rPr>
              <a:t>Click here to add a title and write down your opinion Click here to add a title and write down your opinion</a:t>
            </a:r>
            <a:endParaRPr lang="zh-CN" altLang="en-US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4" name="矩形 4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1313589" y="5272593"/>
            <a:ext cx="224641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1100" dirty="0">
                <a:solidFill>
                  <a:schemeClr val="bg1"/>
                </a:solidFill>
                <a:ea typeface="微软雅黑" panose="020B0503020204020204" pitchFamily="34" charset="-122"/>
              </a:rPr>
              <a:t>Click here to add a title and write down your opinion Click here to add a title and write down your opinion</a:t>
            </a:r>
            <a:endParaRPr lang="zh-CN" altLang="en-US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矩形 4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4730451" y="5272593"/>
            <a:ext cx="224641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1100" dirty="0">
                <a:solidFill>
                  <a:schemeClr val="bg1"/>
                </a:solidFill>
                <a:ea typeface="微软雅黑" panose="020B0503020204020204" pitchFamily="34" charset="-122"/>
              </a:rPr>
              <a:t>Click here to add a title and write down your opinion Click here to add a title and write down your opinion</a:t>
            </a:r>
            <a:endParaRPr lang="zh-CN" altLang="en-US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46" name="图片 4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97415" y="1966053"/>
            <a:ext cx="6983646" cy="2152145"/>
          </a:xfrm>
          <a:prstGeom prst="rect">
            <a:avLst/>
          </a:prstGeom>
          <a:effectLst>
            <a:outerShdw blurRad="254000" dist="88900" dir="81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58" name="圆角矩形 5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946231" y="417094"/>
            <a:ext cx="4716379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 flipH="1">
            <a:off x="10374431" y="416765"/>
            <a:ext cx="1299413" cy="403375"/>
          </a:xfrm>
          <a:custGeom>
            <a:avLst/>
            <a:gdLst>
              <a:gd name="connsiteX0" fmla="*/ 0 w 1299413"/>
              <a:gd name="connsiteY0" fmla="*/ 201687 h 403375"/>
              <a:gd name="connsiteX1" fmla="*/ 0 w 1299413"/>
              <a:gd name="connsiteY1" fmla="*/ 201688 h 403375"/>
              <a:gd name="connsiteX2" fmla="*/ 0 w 1299413"/>
              <a:gd name="connsiteY2" fmla="*/ 201688 h 403375"/>
              <a:gd name="connsiteX3" fmla="*/ 201688 w 1299413"/>
              <a:gd name="connsiteY3" fmla="*/ 0 h 403375"/>
              <a:gd name="connsiteX4" fmla="*/ 1299413 w 1299413"/>
              <a:gd name="connsiteY4" fmla="*/ 0 h 403375"/>
              <a:gd name="connsiteX5" fmla="*/ 1299413 w 1299413"/>
              <a:gd name="connsiteY5" fmla="*/ 403375 h 403375"/>
              <a:gd name="connsiteX6" fmla="*/ 201688 w 1299413"/>
              <a:gd name="connsiteY6" fmla="*/ 403375 h 403375"/>
              <a:gd name="connsiteX7" fmla="*/ 15850 w 1299413"/>
              <a:gd name="connsiteY7" fmla="*/ 280193 h 403375"/>
              <a:gd name="connsiteX8" fmla="*/ 0 w 1299413"/>
              <a:gd name="connsiteY8" fmla="*/ 201688 h 403375"/>
              <a:gd name="connsiteX9" fmla="*/ 15850 w 1299413"/>
              <a:gd name="connsiteY9" fmla="*/ 123182 h 403375"/>
              <a:gd name="connsiteX10" fmla="*/ 201688 w 1299413"/>
              <a:gd name="connsiteY10" fmla="*/ 0 h 4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9413" h="403375">
                <a:moveTo>
                  <a:pt x="0" y="201687"/>
                </a:moveTo>
                <a:lnTo>
                  <a:pt x="0" y="201688"/>
                </a:lnTo>
                <a:lnTo>
                  <a:pt x="0" y="201688"/>
                </a:lnTo>
                <a:close/>
                <a:moveTo>
                  <a:pt x="201688" y="0"/>
                </a:moveTo>
                <a:lnTo>
                  <a:pt x="1299413" y="0"/>
                </a:lnTo>
                <a:lnTo>
                  <a:pt x="1299413" y="403375"/>
                </a:lnTo>
                <a:lnTo>
                  <a:pt x="201688" y="403375"/>
                </a:lnTo>
                <a:cubicBezTo>
                  <a:pt x="118147" y="403375"/>
                  <a:pt x="46468" y="352582"/>
                  <a:pt x="15850" y="280193"/>
                </a:cubicBezTo>
                <a:lnTo>
                  <a:pt x="0" y="201688"/>
                </a:lnTo>
                <a:lnTo>
                  <a:pt x="15850" y="123182"/>
                </a:lnTo>
                <a:cubicBezTo>
                  <a:pt x="46468" y="50793"/>
                  <a:pt x="118147" y="0"/>
                  <a:pt x="201688" y="0"/>
                </a:cubicBezTo>
                <a:close/>
              </a:path>
            </a:pathLst>
          </a:cu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178841" y="4495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61" name="文本框 6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8245643" y="457949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62" name="文本框 61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9336505" y="457427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63" name="文本框 6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10451433" y="46587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442645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413668" y="0"/>
            <a:ext cx="9657626" cy="6858000"/>
          </a:xfrm>
          <a:prstGeom prst="rect">
            <a:avLst/>
          </a:prstGeom>
        </p:spPr>
      </p:pic>
      <p:sp>
        <p:nvSpPr>
          <p:cNvPr id="33" name="文本框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7060113" y="2300293"/>
            <a:ext cx="442618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spcAft>
                <a:spcPts val="600"/>
              </a:spcAft>
            </a:pP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GOODBYE! 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/>
          <p:nvPr/>
        </p:nvSpPr>
        <p:spPr>
          <a:xfrm>
            <a:off x="6504709" y="5121749"/>
            <a:ext cx="4852086" cy="712878"/>
          </a:xfrm>
          <a:prstGeom prst="rect">
            <a:avLst/>
          </a:prstGeom>
          <a:noFill/>
        </p:spPr>
        <p:txBody>
          <a:bodyPr wrap="square" lIns="108000" tIns="36000" bIns="360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PPTSTORE</a:t>
            </a:r>
            <a:r>
              <a:rPr lang="zh-CN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是国内首家提供原创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Keynote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设计资源的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C2C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内容分享平台。</a:t>
            </a: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xmlns="" val="3736942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Segoe UI Light" panose="020B0502040204020203" pitchFamily="34" charset="0"/>
              </a:rPr>
              <a:t>e7d195523061f1c0600ade85ab8d19863d296bbd6d3c8047FB0A4867354E4F1E3A7DEAE3C4C4B5C9777EC9E9D7F78045DB0296A4194571101A21F67FC7D6C39966CE50B69116E2EE84E571E25F3C0CCE5FE49EAB036F1C60A7854413AFA66F34EC21213A23A086202E37DD9664D8FD71CB6BC8172D626720D1DCFB20FAFF8B7681AC1C5B7D6163BDB2E49EF76FF0135D589E189057B3B1D9</a:t>
            </a:r>
            <a:endParaRPr lang="zh-CN" altLang="en-US" sz="1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94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337397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7353794" y="337397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37808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37825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377730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386176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38975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42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E6391F99-FCEA-4B4F-B0B4-0F4A857A1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6705" y="1128336"/>
            <a:ext cx="1394376" cy="1453216"/>
          </a:xfrm>
          <a:custGeom>
            <a:avLst/>
            <a:gdLst>
              <a:gd name="T0" fmla="*/ 1223530 w 968"/>
              <a:gd name="T1" fmla="*/ 2078038 h 1009"/>
              <a:gd name="T2" fmla="*/ 292494 w 968"/>
              <a:gd name="T3" fmla="*/ 0 h 1009"/>
              <a:gd name="T4" fmla="*/ 1382135 w 968"/>
              <a:gd name="T5" fmla="*/ 1973003 h 1009"/>
              <a:gd name="T6" fmla="*/ 813627 w 968"/>
              <a:gd name="T7" fmla="*/ 891765 h 1009"/>
              <a:gd name="T8" fmla="*/ 1223530 w 968"/>
              <a:gd name="T9" fmla="*/ 2078038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8"/>
              <a:gd name="T16" fmla="*/ 0 h 1009"/>
              <a:gd name="T17" fmla="*/ 968 w 968"/>
              <a:gd name="T18" fmla="*/ 1009 h 10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rgbClr val="EDBD68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962D9C9-BF5A-2440-A8BE-F29029BB2173}"/>
              </a:ext>
            </a:extLst>
          </p:cNvPr>
          <p:cNvSpPr txBox="1"/>
          <p:nvPr/>
        </p:nvSpPr>
        <p:spPr>
          <a:xfrm>
            <a:off x="10016894" y="2728913"/>
            <a:ext cx="738664" cy="40863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accent4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衍 生 变 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F544AD4-0B26-6241-B717-B2ECCB117A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26116" y="846176"/>
            <a:ext cx="6775451" cy="60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0114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FE4BF2E-532E-B04C-ADD8-09925A4F0F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75940" y="2018772"/>
            <a:ext cx="4946557" cy="29053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E93D35A-99D7-374E-AE15-CC0DF02D7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65714" y="95250"/>
            <a:ext cx="9385300" cy="6667500"/>
          </a:xfrm>
          <a:prstGeom prst="rect">
            <a:avLst/>
          </a:prstGeom>
        </p:spPr>
      </p:pic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457046"/>
            <a:ext cx="800219" cy="315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从哪儿来</a:t>
            </a:r>
          </a:p>
        </p:txBody>
      </p:sp>
    </p:spTree>
    <p:extLst>
      <p:ext uri="{BB962C8B-B14F-4D97-AF65-F5344CB8AC3E}">
        <p14:creationId xmlns:p14="http://schemas.microsoft.com/office/powerpoint/2010/main" xmlns="" val="51019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B758FD9-8C94-9741-AF14-4B9F9F3140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1243" y="121978"/>
            <a:ext cx="2918768" cy="6110105"/>
          </a:xfrm>
          <a:prstGeom prst="rect">
            <a:avLst/>
          </a:prstGeom>
        </p:spPr>
      </p:pic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457046"/>
            <a:ext cx="800219" cy="315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从哪儿来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08FA1C6-9C64-3D41-8E74-1403C6E533C5}"/>
              </a:ext>
            </a:extLst>
          </p:cNvPr>
          <p:cNvSpPr txBox="1"/>
          <p:nvPr/>
        </p:nvSpPr>
        <p:spPr>
          <a:xfrm>
            <a:off x="6515100" y="2521433"/>
            <a:ext cx="5400675" cy="131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国内：</a:t>
            </a:r>
            <a:r>
              <a:rPr kumimoji="1" lang="zh-CN" altLang="en-US" sz="2800" dirty="0">
                <a:solidFill>
                  <a:schemeClr val="accent2">
                    <a:lumMod val="75000"/>
                  </a:schemeClr>
                </a:solidFill>
              </a:rPr>
              <a:t>以上海、西安、北京居多</a:t>
            </a:r>
            <a:endParaRPr kumimoji="1" lang="en-US" altLang="zh-CN" sz="28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价格：</a:t>
            </a:r>
            <a:r>
              <a:rPr kumimoji="1" lang="zh-CN" altLang="en-US" sz="2800" dirty="0">
                <a:solidFill>
                  <a:schemeClr val="accent2">
                    <a:lumMod val="75000"/>
                  </a:schemeClr>
                </a:solidFill>
              </a:rPr>
              <a:t>国内出发 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kumimoji="1" lang="zh-CN" altLang="en-US" sz="2800" dirty="0">
                <a:solidFill>
                  <a:schemeClr val="accent2">
                    <a:lumMod val="75000"/>
                  </a:schemeClr>
                </a:solidFill>
              </a:rPr>
              <a:t> 日本出发</a:t>
            </a:r>
          </a:p>
        </p:txBody>
      </p:sp>
    </p:spTree>
    <p:extLst>
      <p:ext uri="{BB962C8B-B14F-4D97-AF65-F5344CB8AC3E}">
        <p14:creationId xmlns:p14="http://schemas.microsoft.com/office/powerpoint/2010/main" xmlns="" val="51019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457046"/>
            <a:ext cx="800219" cy="315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到哪儿去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C9E0333-4FD5-DF43-8A55-358FF26097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5832" y="107500"/>
            <a:ext cx="82804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98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34F4665-2E1A-9A47-83AB-017ADA18F4C0}"/>
              </a:ext>
            </a:extLst>
          </p:cNvPr>
          <p:cNvSpPr/>
          <p:nvPr/>
        </p:nvSpPr>
        <p:spPr>
          <a:xfrm>
            <a:off x="6096000" y="416399"/>
            <a:ext cx="5700232" cy="403375"/>
          </a:xfrm>
          <a:prstGeom prst="roundRect">
            <a:avLst>
              <a:gd name="adj" fmla="val 50000"/>
            </a:avLst>
          </a:prstGeom>
          <a:solidFill>
            <a:srgbClr val="EDB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sp>
        <p:nvSpPr>
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0A990E3-D31D-A148-A418-75442CB23A83}"/>
              </a:ext>
            </a:extLst>
          </p:cNvPr>
          <p:cNvSpPr/>
          <p:nvPr/>
        </p:nvSpPr>
        <p:spPr>
          <a:xfrm>
            <a:off x="8359609" y="416399"/>
            <a:ext cx="1080000" cy="403375"/>
          </a:xfrm>
          <a:prstGeom prst="rect">
            <a:avLst/>
          </a:prstGeom>
          <a:solidFill>
            <a:srgbClr val="A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4A64B8CA-78F1-304A-86C9-BE6B957E7F87}"/>
              </a:ext>
            </a:extLst>
          </p:cNvPr>
          <p:cNvSpPr txBox="1"/>
          <p:nvPr/>
        </p:nvSpPr>
        <p:spPr>
          <a:xfrm>
            <a:off x="7386021" y="457085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</a:t>
            </a:r>
          </a:p>
        </p:txBody>
      </p:sp>
      <p:sp>
        <p:nvSpPr>
          <p:cNvPr id="37" name="文本框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2F289DEA-F88E-8B4D-AD9D-B346AF56D21F}"/>
              </a:ext>
            </a:extLst>
          </p:cNvPr>
          <p:cNvSpPr txBox="1"/>
          <p:nvPr/>
        </p:nvSpPr>
        <p:spPr>
          <a:xfrm>
            <a:off x="8401567" y="446103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</a:p>
        </p:txBody>
      </p:sp>
      <p:sp>
        <p:nvSpPr>
          <p:cNvPr id="38" name="文本框 37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C5FF34AD-8677-F043-9DDF-81B6DCFDCCD1}"/>
              </a:ext>
            </a:extLst>
          </p:cNvPr>
          <p:cNvSpPr txBox="1"/>
          <p:nvPr/>
        </p:nvSpPr>
        <p:spPr>
          <a:xfrm>
            <a:off x="9470127" y="456732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建模分析</a:t>
            </a:r>
          </a:p>
        </p:txBody>
      </p:sp>
      <p:sp>
        <p:nvSpPr>
          <p:cNvPr id="39" name="文本框 38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BB94175A-9D08-8A49-B677-6D655999AC98}"/>
              </a:ext>
            </a:extLst>
          </p:cNvPr>
          <p:cNvSpPr txBox="1"/>
          <p:nvPr/>
        </p:nvSpPr>
        <p:spPr>
          <a:xfrm>
            <a:off x="10585055" y="465178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  <p:sp>
        <p:nvSpPr>
          <p:cNvPr id="40" name="文本框 3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6763B9BF-57F2-5949-9EF5-F3285CA695B6}"/>
              </a:ext>
            </a:extLst>
          </p:cNvPr>
          <p:cNvSpPr txBox="1"/>
          <p:nvPr/>
        </p:nvSpPr>
        <p:spPr>
          <a:xfrm>
            <a:off x="6347979" y="468754"/>
            <a:ext cx="119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8" name="Freeform 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<a:extLst>
              <a:ext uri="{FF2B5EF4-FFF2-40B4-BE49-F238E27FC236}">
                <a16:creationId xmlns:a16="http://schemas.microsoft.com/office/drawing/2014/main" xmlns="" id="{8B4EA5BA-B029-7347-BA46-4B8CCD657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74" y="615380"/>
            <a:ext cx="1375927" cy="1301870"/>
          </a:xfrm>
          <a:custGeom>
            <a:avLst/>
            <a:gdLst>
              <a:gd name="T0" fmla="*/ 798634 w 1261"/>
              <a:gd name="T1" fmla="*/ 2441440 h 1192"/>
              <a:gd name="T2" fmla="*/ 1356444 w 1261"/>
              <a:gd name="T3" fmla="*/ 0 h 1192"/>
              <a:gd name="T4" fmla="*/ 1008585 w 1261"/>
              <a:gd name="T5" fmla="*/ 2455862 h 1192"/>
              <a:gd name="T6" fmla="*/ 1224710 w 1261"/>
              <a:gd name="T7" fmla="*/ 1129037 h 1192"/>
              <a:gd name="T8" fmla="*/ 798634 w 1261"/>
              <a:gd name="T9" fmla="*/ 2441440 h 1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1"/>
              <a:gd name="T16" fmla="*/ 0 h 1192"/>
              <a:gd name="T17" fmla="*/ 1261 w 1261"/>
              <a:gd name="T18" fmla="*/ 1192 h 1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DD7A5B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99A34C6-A733-554C-8E75-CD3CD5B666DD}"/>
              </a:ext>
            </a:extLst>
          </p:cNvPr>
          <p:cNvSpPr txBox="1"/>
          <p:nvPr/>
        </p:nvSpPr>
        <p:spPr>
          <a:xfrm>
            <a:off x="617943" y="2457046"/>
            <a:ext cx="800219" cy="31586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spc="1500" dirty="0">
                <a:solidFill>
                  <a:schemeClr val="accent2">
                    <a:lumMod val="75000"/>
                  </a:schemeClr>
                </a:solidFill>
              </a:rPr>
              <a:t>想怎么玩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C41F9AB-77DA-DA42-B940-E1F877D25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50516" y="190500"/>
            <a:ext cx="8280400" cy="6667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1E03AE5A-0B8D-8E44-B057-B1A533648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12416" y="95250"/>
            <a:ext cx="8356600" cy="6667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81051B5-1736-7B40-97AD-DE83A5193133}"/>
              </a:ext>
            </a:extLst>
          </p:cNvPr>
          <p:cNvSpPr txBox="1"/>
          <p:nvPr/>
        </p:nvSpPr>
        <p:spPr>
          <a:xfrm>
            <a:off x="3371850" y="1214438"/>
            <a:ext cx="401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价格：</a:t>
            </a:r>
            <a:r>
              <a:rPr kumimoji="1" lang="zh-CN" altLang="en-US" sz="2800" dirty="0">
                <a:solidFill>
                  <a:schemeClr val="accent2">
                    <a:lumMod val="75000"/>
                  </a:schemeClr>
                </a:solidFill>
              </a:rPr>
              <a:t>当地玩乐 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</a:rPr>
              <a:t>&lt;&lt;</a:t>
            </a:r>
            <a:r>
              <a:rPr kumimoji="1" lang="zh-CN" altLang="en-US" sz="2800" dirty="0">
                <a:solidFill>
                  <a:schemeClr val="accent2">
                    <a:lumMod val="75000"/>
                  </a:schemeClr>
                </a:solidFill>
              </a:rPr>
              <a:t> 其它</a:t>
            </a:r>
          </a:p>
        </p:txBody>
      </p:sp>
    </p:spTree>
    <p:extLst>
      <p:ext uri="{BB962C8B-B14F-4D97-AF65-F5344CB8AC3E}">
        <p14:creationId xmlns:p14="http://schemas.microsoft.com/office/powerpoint/2010/main" xmlns="" val="14732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_7b1dac89e7d195523061f1c0316ecb71>
</e7d195523061f1c0>
</file>

<file path=customXml/itemProps1.xml><?xml version="1.0" encoding="utf-8"?>
<ds:datastoreItem xmlns:ds="http://schemas.openxmlformats.org/officeDocument/2006/customXml" ds:itemID="{94FBDCCB-D919-40BD-984A-2B7055BF870C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2634</Words>
  <Application>Microsoft Office PowerPoint</Application>
  <PresentationFormat>自定义</PresentationFormat>
  <Paragraphs>480</Paragraphs>
  <Slides>44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</vt:vector>
  </TitlesOfParts>
  <Company>©PPTSTORE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PC</cp:lastModifiedBy>
  <cp:revision>243</cp:revision>
  <dcterms:created xsi:type="dcterms:W3CDTF">2016-06-09T10:37:26Z</dcterms:created>
  <dcterms:modified xsi:type="dcterms:W3CDTF">2019-06-03T23:01:27Z</dcterms:modified>
</cp:coreProperties>
</file>